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3"/>
    <p:sldId id="259" r:id="rId4"/>
    <p:sldId id="296" r:id="rId5"/>
    <p:sldId id="312" r:id="rId6"/>
    <p:sldId id="297" r:id="rId7"/>
    <p:sldId id="313" r:id="rId8"/>
    <p:sldId id="298" r:id="rId9"/>
    <p:sldId id="294" r:id="rId10"/>
    <p:sldId id="301" r:id="rId11"/>
    <p:sldId id="302" r:id="rId13"/>
    <p:sldId id="303" r:id="rId14"/>
    <p:sldId id="314" r:id="rId15"/>
    <p:sldId id="317" r:id="rId16"/>
    <p:sldId id="318" r:id="rId17"/>
    <p:sldId id="319" r:id="rId18"/>
    <p:sldId id="320" r:id="rId19"/>
    <p:sldId id="308" r:id="rId20"/>
    <p:sldId id="309" r:id="rId21"/>
    <p:sldId id="310" r:id="rId22"/>
    <p:sldId id="311" r:id="rId23"/>
  </p:sldIdLst>
  <p:sldSz cx="12192000" cy="6858000"/>
  <p:notesSz cx="6858000" cy="9144000"/>
  <p:embeddedFontLst>
    <p:embeddedFont>
      <p:font typeface="微软雅黑" panose="020B0503020204020204" charset="-122"/>
      <p:regular r:id="rId27"/>
    </p:embeddedFont>
    <p:embeddedFont>
      <p:font typeface="汉仪旗黑-55简" panose="02010600030101010101" charset="-128"/>
      <p:regular r:id="rId28"/>
    </p:embeddedFont>
    <p:embeddedFont>
      <p:font typeface="Calibri" panose="020F0502020204030204" charset="0"/>
      <p:regular r:id="rId29"/>
      <p:bold r:id="rId30"/>
      <p:italic r:id="rId31"/>
      <p:boldItalic r:id="rId32"/>
    </p:embeddedFont>
    <p:embeddedFont>
      <p:font typeface="等线" panose="02010600030101010101" charset="-122"/>
      <p:regular r:id="rId33"/>
    </p:embeddedFont>
  </p:embeddedFontLst>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等线" panose="02010600030101010101" charset="-122"/>
        <a:ea typeface="等线" panose="02010600030101010101"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等线" panose="02010600030101010101" charset="-122"/>
        <a:ea typeface="等线" panose="02010600030101010101"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等线" panose="02010600030101010101" charset="-122"/>
        <a:ea typeface="等线" panose="02010600030101010101"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等线" panose="02010600030101010101" charset="-122"/>
        <a:ea typeface="等线" panose="02010600030101010101"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等线" panose="02010600030101010101" charset="-122"/>
        <a:ea typeface="等线" panose="02010600030101010101"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等线" panose="02010600030101010101" charset="-122"/>
        <a:ea typeface="等线" panose="02010600030101010101"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等线" panose="02010600030101010101" charset="-122"/>
        <a:ea typeface="等线" panose="02010600030101010101"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等线" panose="02010600030101010101" charset="-122"/>
        <a:ea typeface="等线" panose="02010600030101010101"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等线" panose="02010600030101010101" charset="-122"/>
        <a:ea typeface="等线" panose="02010600030101010101"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2FDB2607-1784-4EEB-B798-7EB5836EED8A}">
        <p14:showMediaCtrls xmlns:p14="http://schemas.microsoft.com/office/powerpoint/2010/main" val="1"/>
      </p:ext>
    </p:extLst>
  </p:showPr>
  <p:clrMru>
    <a:srgbClr val="F4D18C"/>
    <a:srgbClr val="971D22"/>
    <a:srgbClr val="DC0509"/>
    <a:srgbClr val="EAD6B4"/>
    <a:srgbClr val="CF100F"/>
    <a:srgbClr val="CC131B"/>
    <a:srgbClr val="A30908"/>
    <a:srgbClr val="150B11"/>
    <a:srgbClr val="C8742F"/>
    <a:srgbClr val="D908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2845"/>
    <p:restoredTop sz="94660"/>
  </p:normalViewPr>
  <p:slideViewPr>
    <p:cSldViewPr snapToGrid="0" showGuides="1">
      <p:cViewPr>
        <p:scale>
          <a:sx n="75" d="100"/>
          <a:sy n="75" d="100"/>
        </p:scale>
        <p:origin x="54" y="630"/>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font" Target="fonts/font7.fntdata"/><Relationship Id="rId32" Type="http://schemas.openxmlformats.org/officeDocument/2006/relationships/font" Target="fonts/font6.fntdata"/><Relationship Id="rId31" Type="http://schemas.openxmlformats.org/officeDocument/2006/relationships/font" Target="fonts/font5.fntdata"/><Relationship Id="rId30" Type="http://schemas.openxmlformats.org/officeDocument/2006/relationships/font" Target="fonts/font4.fntdata"/><Relationship Id="rId3" Type="http://schemas.openxmlformats.org/officeDocument/2006/relationships/slide" Target="slides/slide1.xml"/><Relationship Id="rId29" Type="http://schemas.openxmlformats.org/officeDocument/2006/relationships/font" Target="fonts/font3.fntdata"/><Relationship Id="rId28" Type="http://schemas.openxmlformats.org/officeDocument/2006/relationships/font" Target="fonts/font2.fntdata"/><Relationship Id="rId27" Type="http://schemas.openxmlformats.org/officeDocument/2006/relationships/font" Target="fonts/font1.fntdata"/><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auto"/>
            <a:fld id="{D2A48B96-639E-45A3-A0BA-2464DFDB1FAA}" type="datetimeFigureOut">
              <a:rPr lang="zh-CN" altLang="en-US" strike="noStrike" noProof="1" smtClean="0">
                <a:latin typeface="+mn-lt"/>
                <a:ea typeface="+mn-ea"/>
                <a:cs typeface="+mn-cs"/>
              </a:rPr>
            </a:fld>
            <a:endParaRPr lang="zh-CN" altLang="en-US" strike="noStrike" noProof="1"/>
          </a:p>
        </p:txBody>
      </p:sp>
      <p:sp>
        <p:nvSpPr>
          <p:cNvPr id="2052"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2053"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auto"/>
            <a:fld id="{A6837353-30EB-4A48-80EB-173D804AEFBD}"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幻灯片图像占位符 1"/>
          <p:cNvSpPr>
            <a:spLocks noGrp="1" noRot="1"/>
          </p:cNvSpPr>
          <p:nvPr>
            <p:ph type="sldImg"/>
          </p:nvPr>
        </p:nvSpPr>
        <p:spPr>
          <a:ln/>
        </p:spPr>
      </p:sp>
      <p:sp>
        <p:nvSpPr>
          <p:cNvPr id="12290" name="文本占位符 2"/>
          <p:cNvSpPr>
            <a:spLocks noGrp="1"/>
          </p:cNvSpPr>
          <p:nvPr>
            <p:ph type="body"/>
          </p:nvPr>
        </p:nvSpPr>
        <p:spPr>
          <a:ln/>
        </p:spPr>
        <p:txBody>
          <a:bodyPr lIns="91440" tIns="45720" rIns="91440" bIns="45720" anchor="t" anchorCtr="0"/>
          <a:p>
            <a:pPr lvl="0"/>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幻灯片图像占位符 1"/>
          <p:cNvSpPr>
            <a:spLocks noGrp="1" noRot="1"/>
          </p:cNvSpPr>
          <p:nvPr>
            <p:ph type="sldImg"/>
          </p:nvPr>
        </p:nvSpPr>
        <p:spPr>
          <a:ln/>
        </p:spPr>
      </p:sp>
      <p:sp>
        <p:nvSpPr>
          <p:cNvPr id="14338" name="文本占位符 2"/>
          <p:cNvSpPr>
            <a:spLocks noGrp="1"/>
          </p:cNvSpPr>
          <p:nvPr>
            <p:ph type="body"/>
          </p:nvPr>
        </p:nvSpPr>
        <p:spPr>
          <a:ln/>
        </p:spPr>
        <p:txBody>
          <a:bodyPr lIns="91440" tIns="45720" rIns="91440" bIns="45720" anchor="t" anchorCtr="0"/>
          <a:p>
            <a:pPr lvl="0"/>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幻灯片图像占位符 1"/>
          <p:cNvSpPr>
            <a:spLocks noGrp="1" noRot="1"/>
          </p:cNvSpPr>
          <p:nvPr>
            <p:ph type="sldImg"/>
          </p:nvPr>
        </p:nvSpPr>
        <p:spPr>
          <a:ln/>
        </p:spPr>
      </p:sp>
      <p:sp>
        <p:nvSpPr>
          <p:cNvPr id="16386" name="文本占位符 2"/>
          <p:cNvSpPr>
            <a:spLocks noGrp="1"/>
          </p:cNvSpPr>
          <p:nvPr>
            <p:ph type="body"/>
          </p:nvPr>
        </p:nvSpPr>
        <p:spPr>
          <a:ln/>
        </p:spPr>
        <p:txBody>
          <a:bodyPr lIns="91440" tIns="45720" rIns="91440" bIns="45720" anchor="t" anchorCtr="0"/>
          <a:p>
            <a:pPr lvl="0"/>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幻灯片图像占位符 1"/>
          <p:cNvSpPr>
            <a:spLocks noGrp="1" noRot="1"/>
          </p:cNvSpPr>
          <p:nvPr>
            <p:ph type="sldImg"/>
          </p:nvPr>
        </p:nvSpPr>
        <p:spPr>
          <a:ln/>
        </p:spPr>
      </p:sp>
      <p:sp>
        <p:nvSpPr>
          <p:cNvPr id="18434" name="文本占位符 2"/>
          <p:cNvSpPr>
            <a:spLocks noGrp="1"/>
          </p:cNvSpPr>
          <p:nvPr>
            <p:ph type="body"/>
          </p:nvPr>
        </p:nvSpPr>
        <p:spPr>
          <a:ln/>
        </p:spPr>
        <p:txBody>
          <a:bodyPr lIns="91440" tIns="45720" rIns="91440" bIns="45720" anchor="t" anchorCtr="0"/>
          <a:p>
            <a:pPr lvl="0"/>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幻灯片图像占位符 1"/>
          <p:cNvSpPr>
            <a:spLocks noGrp="1" noRot="1"/>
          </p:cNvSpPr>
          <p:nvPr>
            <p:ph type="sldImg"/>
          </p:nvPr>
        </p:nvSpPr>
        <p:spPr>
          <a:ln/>
        </p:spPr>
      </p:sp>
      <p:sp>
        <p:nvSpPr>
          <p:cNvPr id="20482" name="文本占位符 2"/>
          <p:cNvSpPr>
            <a:spLocks noGrp="1"/>
          </p:cNvSpPr>
          <p:nvPr>
            <p:ph type="body"/>
          </p:nvPr>
        </p:nvSpPr>
        <p:spPr>
          <a:ln/>
        </p:spPr>
        <p:txBody>
          <a:bodyPr lIns="91440" tIns="45720" rIns="91440" bIns="45720" anchor="t" anchorCtr="0"/>
          <a:p>
            <a:pPr lvl="0"/>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幻灯片图像占位符 1"/>
          <p:cNvSpPr>
            <a:spLocks noGrp="1" noRot="1"/>
          </p:cNvSpPr>
          <p:nvPr>
            <p:ph type="sldImg"/>
          </p:nvPr>
        </p:nvSpPr>
        <p:spPr>
          <a:ln/>
        </p:spPr>
      </p:sp>
      <p:sp>
        <p:nvSpPr>
          <p:cNvPr id="22530" name="文本占位符 2"/>
          <p:cNvSpPr>
            <a:spLocks noGrp="1"/>
          </p:cNvSpPr>
          <p:nvPr>
            <p:ph type="body"/>
          </p:nvPr>
        </p:nvSpPr>
        <p:spPr>
          <a:ln/>
        </p:spPr>
        <p:txBody>
          <a:bodyPr lIns="91440" tIns="45720" rIns="91440" bIns="45720" anchor="t" anchorCtr="0"/>
          <a:p>
            <a:pPr lvl="0"/>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幻灯片图像占位符 1"/>
          <p:cNvSpPr>
            <a:spLocks noGrp="1" noRot="1"/>
          </p:cNvSpPr>
          <p:nvPr>
            <p:ph type="sldImg"/>
          </p:nvPr>
        </p:nvSpPr>
        <p:spPr>
          <a:ln/>
        </p:spPr>
      </p:sp>
      <p:sp>
        <p:nvSpPr>
          <p:cNvPr id="24578" name="文本占位符 2"/>
          <p:cNvSpPr>
            <a:spLocks noGrp="1"/>
          </p:cNvSpPr>
          <p:nvPr>
            <p:ph type="body"/>
          </p:nvPr>
        </p:nvSpPr>
        <p:spPr>
          <a:ln/>
        </p:spPr>
        <p:txBody>
          <a:bodyPr lIns="91440" tIns="45720" rIns="91440" bIns="45720" anchor="t" anchorCtr="0"/>
          <a:p>
            <a:pPr lvl="0"/>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尾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slow" advClick="0"/>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image" Target="../media/image3.png"/><Relationship Id="rId18" Type="http://schemas.openxmlformats.org/officeDocument/2006/relationships/notesSlide" Target="../notesSlides/notesSlide2.xml"/><Relationship Id="rId17" Type="http://schemas.openxmlformats.org/officeDocument/2006/relationships/slideLayout" Target="../slideLayouts/slideLayout2.xml"/><Relationship Id="rId16" Type="http://schemas.openxmlformats.org/officeDocument/2006/relationships/tags" Target="../tags/tag67.xml"/><Relationship Id="rId15" Type="http://schemas.openxmlformats.org/officeDocument/2006/relationships/tags" Target="../tags/tag66.xml"/><Relationship Id="rId14" Type="http://schemas.openxmlformats.org/officeDocument/2006/relationships/tags" Target="../tags/tag65.xml"/><Relationship Id="rId13" Type="http://schemas.openxmlformats.org/officeDocument/2006/relationships/tags" Target="../tags/tag64.xml"/><Relationship Id="rId12" Type="http://schemas.openxmlformats.org/officeDocument/2006/relationships/tags" Target="../tags/tag63.xml"/><Relationship Id="rId11" Type="http://schemas.openxmlformats.org/officeDocument/2006/relationships/tags" Target="../tags/tag62.xml"/><Relationship Id="rId10" Type="http://schemas.openxmlformats.org/officeDocument/2006/relationships/tags" Target="../tags/tag61.xml"/><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2" Type="http://schemas.openxmlformats.org/officeDocument/2006/relationships/notesSlide" Target="../notesSlides/notesSlide3.xml"/><Relationship Id="rId21" Type="http://schemas.openxmlformats.org/officeDocument/2006/relationships/slideLayout" Target="../slideLayouts/slideLayout2.xml"/><Relationship Id="rId20" Type="http://schemas.openxmlformats.org/officeDocument/2006/relationships/tags" Target="../tags/tag85.xml"/><Relationship Id="rId2" Type="http://schemas.openxmlformats.org/officeDocument/2006/relationships/image" Target="../media/image3.png"/><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2.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image" Target="../media/image3.png"/><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image" Target="../media/image3.png"/><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2.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image" Target="../media/image3.png"/><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2.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image" Target="../media/image3.png"/><Relationship Id="rId1" Type="http://schemas.openxmlformats.org/officeDocument/2006/relationships/image" Target="../media/image4.jpeg"/></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image" Target="../media/image3.png"/><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image" Target="../media/image3.png"/><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image" Target="../media/image4.jpe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image" Target="../media/image3.png"/><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image" Target="../media/image3.png"/><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image" Target="../media/image5.jpeg"/><Relationship Id="rId3" Type="http://schemas.openxmlformats.org/officeDocument/2006/relationships/image" Target="../media/image3.png"/><Relationship Id="rId2" Type="http://schemas.openxmlformats.org/officeDocument/2006/relationships/tags" Target="../tags/tag1.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6.png"/><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image" Target="../media/image3.png"/><Relationship Id="rId2" Type="http://schemas.openxmlformats.org/officeDocument/2006/relationships/tags" Target="../tags/tag8.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image" Target="../media/image3.png"/><Relationship Id="rId2" Type="http://schemas.openxmlformats.org/officeDocument/2006/relationships/tags" Target="../tags/tag12.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image" Target="../media/image3.png"/><Relationship Id="rId2" Type="http://schemas.openxmlformats.org/officeDocument/2006/relationships/tags" Target="../tags/tag16.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image" Target="../media/image3.png"/><Relationship Id="rId2" Type="http://schemas.openxmlformats.org/officeDocument/2006/relationships/tags" Target="../tags/tag20.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0" Type="http://schemas.openxmlformats.org/officeDocument/2006/relationships/slideLayout" Target="../slideLayouts/slideLayout2.xml"/><Relationship Id="rId2" Type="http://schemas.openxmlformats.org/officeDocument/2006/relationships/image" Target="../media/image3.png"/><Relationship Id="rId19" Type="http://schemas.openxmlformats.org/officeDocument/2006/relationships/tags" Target="../tags/tag39.xml"/><Relationship Id="rId18" Type="http://schemas.openxmlformats.org/officeDocument/2006/relationships/tags" Target="../tags/tag38.xml"/><Relationship Id="rId17" Type="http://schemas.openxmlformats.org/officeDocument/2006/relationships/tags" Target="../tags/tag37.xml"/><Relationship Id="rId16" Type="http://schemas.openxmlformats.org/officeDocument/2006/relationships/tags" Target="../tags/tag36.xml"/><Relationship Id="rId15" Type="http://schemas.openxmlformats.org/officeDocument/2006/relationships/tags" Target="../tags/tag35.xml"/><Relationship Id="rId14" Type="http://schemas.openxmlformats.org/officeDocument/2006/relationships/tags" Target="../tags/tag34.xml"/><Relationship Id="rId13" Type="http://schemas.openxmlformats.org/officeDocument/2006/relationships/tags" Target="../tags/tag33.xml"/><Relationship Id="rId12" Type="http://schemas.openxmlformats.org/officeDocument/2006/relationships/tags" Target="../tags/tag32.xml"/><Relationship Id="rId11" Type="http://schemas.openxmlformats.org/officeDocument/2006/relationships/tags" Target="../tags/tag31.xml"/><Relationship Id="rId10" Type="http://schemas.openxmlformats.org/officeDocument/2006/relationships/tags" Target="../tags/tag30.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image" Target="../media/image3.png"/><Relationship Id="rId2" Type="http://schemas.openxmlformats.org/officeDocument/2006/relationships/tags" Target="../tags/tag40.xml"/><Relationship Id="rId18" Type="http://schemas.openxmlformats.org/officeDocument/2006/relationships/notesSlide" Target="../notesSlides/notesSlide1.xml"/><Relationship Id="rId17" Type="http://schemas.openxmlformats.org/officeDocument/2006/relationships/slideLayout" Target="../slideLayouts/slideLayout2.xml"/><Relationship Id="rId16" Type="http://schemas.openxmlformats.org/officeDocument/2006/relationships/tags" Target="../tags/tag53.xml"/><Relationship Id="rId15" Type="http://schemas.openxmlformats.org/officeDocument/2006/relationships/tags" Target="../tags/tag52.xml"/><Relationship Id="rId14" Type="http://schemas.openxmlformats.org/officeDocument/2006/relationships/tags" Target="../tags/tag51.xml"/><Relationship Id="rId13" Type="http://schemas.openxmlformats.org/officeDocument/2006/relationships/tags" Target="../tags/tag50.xml"/><Relationship Id="rId12" Type="http://schemas.openxmlformats.org/officeDocument/2006/relationships/tags" Target="../tags/tag49.xml"/><Relationship Id="rId11" Type="http://schemas.openxmlformats.org/officeDocument/2006/relationships/tags" Target="../tags/tag48.xml"/><Relationship Id="rId10" Type="http://schemas.openxmlformats.org/officeDocument/2006/relationships/tags" Target="../tags/tag47.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3074" name="图片 30"/>
          <p:cNvPicPr>
            <a:picLocks noChangeAspect="1"/>
          </p:cNvPicPr>
          <p:nvPr/>
        </p:nvPicPr>
        <p:blipFill>
          <a:blip r:embed="rId2"/>
          <a:stretch>
            <a:fillRect/>
          </a:stretch>
        </p:blipFill>
        <p:spPr>
          <a:xfrm rot="-2818402">
            <a:off x="11237913" y="3244850"/>
            <a:ext cx="1301750" cy="1308100"/>
          </a:xfrm>
          <a:prstGeom prst="rect">
            <a:avLst/>
          </a:prstGeom>
          <a:noFill/>
          <a:ln w="9525">
            <a:noFill/>
          </a:ln>
        </p:spPr>
      </p:pic>
      <p:pic>
        <p:nvPicPr>
          <p:cNvPr id="3075" name="图片 28"/>
          <p:cNvPicPr>
            <a:picLocks noChangeAspect="1"/>
          </p:cNvPicPr>
          <p:nvPr/>
        </p:nvPicPr>
        <p:blipFill>
          <a:blip r:embed="rId2"/>
          <a:stretch>
            <a:fillRect/>
          </a:stretch>
        </p:blipFill>
        <p:spPr>
          <a:xfrm rot="-2818402">
            <a:off x="-887412" y="-227012"/>
            <a:ext cx="2647950" cy="2657475"/>
          </a:xfrm>
          <a:prstGeom prst="rect">
            <a:avLst/>
          </a:prstGeom>
          <a:noFill/>
          <a:ln w="9525">
            <a:noFill/>
          </a:ln>
        </p:spPr>
      </p:pic>
      <p:pic>
        <p:nvPicPr>
          <p:cNvPr id="3076" name="图片 3" descr="MAIN202107130916000121948950049"/>
          <p:cNvPicPr>
            <a:picLocks noChangeAspect="1"/>
          </p:cNvPicPr>
          <p:nvPr/>
        </p:nvPicPr>
        <p:blipFill>
          <a:blip r:embed="rId3"/>
          <a:stretch>
            <a:fillRect/>
          </a:stretch>
        </p:blipFill>
        <p:spPr>
          <a:xfrm>
            <a:off x="5249863" y="1063625"/>
            <a:ext cx="1312862" cy="1312863"/>
          </a:xfrm>
          <a:prstGeom prst="rect">
            <a:avLst/>
          </a:prstGeom>
          <a:noFill/>
          <a:ln w="9525">
            <a:noFill/>
          </a:ln>
        </p:spPr>
      </p:pic>
      <p:sp>
        <p:nvSpPr>
          <p:cNvPr id="57" name="文本框 1"/>
          <p:cNvSpPr txBox="1"/>
          <p:nvPr/>
        </p:nvSpPr>
        <p:spPr>
          <a:xfrm>
            <a:off x="1019175" y="2834003"/>
            <a:ext cx="10040620" cy="10477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121920" tIns="60960" rIns="121920" bIns="60960" numCol="1" spcCol="0" rtlCol="0" fromWordArt="0" anchor="t" anchorCtr="0" forceAA="0" compatLnSpc="1">
            <a:noAutofit/>
          </a:bodyPr>
          <a:p>
            <a:pPr marR="176530" algn="ctr" fontAlgn="auto">
              <a:lnSpc>
                <a:spcPct val="100000"/>
              </a:lnSpc>
              <a:spcBef>
                <a:spcPts val="0"/>
              </a:spcBef>
              <a:spcAft>
                <a:spcPts val="0"/>
              </a:spcAft>
            </a:pPr>
            <a:r>
              <a:rPr lang="zh-CN" sz="2500" b="1" strike="noStrike" kern="100" noProof="1" dirty="0">
                <a:gradFill>
                  <a:gsLst>
                    <a:gs pos="0">
                      <a:schemeClr val="bg1"/>
                    </a:gs>
                    <a:gs pos="53000">
                      <a:srgbClr val="FFE589"/>
                    </a:gs>
                    <a:gs pos="91000">
                      <a:srgbClr val="FFFFC1"/>
                    </a:gs>
                  </a:gsLst>
                  <a:lin ang="5400000" scaled="0"/>
                </a:gradFill>
                <a:effectLst>
                  <a:outerShdw blurRad="139700" dist="127000" dir="2700000" algn="tl" rotWithShape="0">
                    <a:srgbClr val="A80000">
                      <a:alpha val="82000"/>
                    </a:srgbClr>
                  </a:outerShdw>
                </a:effectLst>
                <a:latin typeface="微软雅黑" panose="020B0503020204020204" charset="-122"/>
                <a:ea typeface="微软雅黑" panose="020B0503020204020204" charset="-122"/>
                <a:cs typeface="阿里巴巴普惠体 B" pitchFamily="18" charset="-122"/>
              </a:rPr>
              <a:t>党的二十届三中全会公报速览</a:t>
            </a:r>
            <a:endParaRPr lang="zh-CN" altLang="zh-CN" sz="2500" b="1" strike="noStrike" kern="100" noProof="1" dirty="0">
              <a:gradFill>
                <a:gsLst>
                  <a:gs pos="0">
                    <a:schemeClr val="bg1"/>
                  </a:gs>
                  <a:gs pos="53000">
                    <a:srgbClr val="FFE589"/>
                  </a:gs>
                  <a:gs pos="91000">
                    <a:srgbClr val="FFFFC1"/>
                  </a:gs>
                </a:gsLst>
                <a:lin ang="5400000" scaled="0"/>
              </a:gradFill>
              <a:effectLst>
                <a:outerShdw blurRad="139700" dist="127000" dir="2700000" algn="tl" rotWithShape="0">
                  <a:srgbClr val="A80000">
                    <a:alpha val="82000"/>
                  </a:srgbClr>
                </a:outerShdw>
              </a:effectLst>
              <a:latin typeface="微软雅黑" panose="020B0503020204020204" charset="-122"/>
              <a:ea typeface="微软雅黑" panose="020B0503020204020204" charset="-122"/>
              <a:cs typeface="阿里巴巴普惠体 B" pitchFamily="18" charset="-122"/>
            </a:endParaRPr>
          </a:p>
        </p:txBody>
      </p:sp>
    </p:spTree>
  </p:cSld>
  <p:clrMapOvr>
    <a:masterClrMapping/>
  </p:clrMapOvr>
  <p:transition spd="slow" advClick="0"/>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cxnSp>
        <p:nvCxnSpPr>
          <p:cNvPr id="3" name="直接连接符 2"/>
          <p:cNvCxnSpPr/>
          <p:nvPr/>
        </p:nvCxnSpPr>
        <p:spPr>
          <a:xfrm>
            <a:off x="1073150" y="941388"/>
            <a:ext cx="10671175" cy="0"/>
          </a:xfrm>
          <a:prstGeom prst="line">
            <a:avLst/>
          </a:prstGeom>
          <a:ln w="38100" cap="rnd">
            <a:solidFill>
              <a:srgbClr val="DC0509"/>
            </a:solidFill>
            <a:prstDash val="sysDot"/>
            <a:round/>
          </a:ln>
        </p:spPr>
        <p:style>
          <a:lnRef idx="1">
            <a:schemeClr val="accent1"/>
          </a:lnRef>
          <a:fillRef idx="0">
            <a:schemeClr val="accent1"/>
          </a:fillRef>
          <a:effectRef idx="0">
            <a:schemeClr val="accent1"/>
          </a:effectRef>
          <a:fontRef idx="minor">
            <a:schemeClr val="tx1"/>
          </a:fontRef>
        </p:style>
      </p:cxnSp>
      <p:pic>
        <p:nvPicPr>
          <p:cNvPr id="13315" name="图片 4" descr="MAIN202107130916000121948950049"/>
          <p:cNvPicPr>
            <a:picLocks noChangeAspect="1"/>
          </p:cNvPicPr>
          <p:nvPr/>
        </p:nvPicPr>
        <p:blipFill>
          <a:blip r:embed="rId2"/>
          <a:stretch>
            <a:fillRect/>
          </a:stretch>
        </p:blipFill>
        <p:spPr>
          <a:xfrm>
            <a:off x="333375" y="392113"/>
            <a:ext cx="547688" cy="547687"/>
          </a:xfrm>
          <a:prstGeom prst="rect">
            <a:avLst/>
          </a:prstGeom>
          <a:noFill/>
          <a:ln w="9525">
            <a:noFill/>
          </a:ln>
        </p:spPr>
      </p:pic>
      <p:grpSp>
        <p:nvGrpSpPr>
          <p:cNvPr id="2" name="组合 1"/>
          <p:cNvGrpSpPr/>
          <p:nvPr/>
        </p:nvGrpSpPr>
        <p:grpSpPr>
          <a:xfrm>
            <a:off x="1552575" y="1485900"/>
            <a:ext cx="12014200" cy="3333750"/>
            <a:chOff x="2446" y="2339"/>
            <a:chExt cx="18920" cy="5251"/>
          </a:xfrm>
        </p:grpSpPr>
        <p:sp>
          <p:nvSpPr>
            <p:cNvPr id="22" name="AutoShape 7"/>
            <p:cNvSpPr>
              <a:spLocks noChangeArrowheads="1"/>
            </p:cNvSpPr>
            <p:nvPr/>
          </p:nvSpPr>
          <p:spPr bwMode="auto">
            <a:xfrm>
              <a:off x="3606" y="2339"/>
              <a:ext cx="11614" cy="1601"/>
            </a:xfrm>
            <a:prstGeom prst="roundRect">
              <a:avLst>
                <a:gd name="adj" fmla="val 10889"/>
              </a:avLst>
            </a:prstGeom>
            <a:solidFill>
              <a:srgbClr val="D4000A"/>
            </a:solidFill>
            <a:ln>
              <a:noFill/>
            </a:ln>
            <a:effectLst/>
          </p:spPr>
          <p:txBody>
            <a:bodyPr wrap="none" lIns="96765" tIns="48383" rIns="96765" bIns="48383" anchor="ctr"/>
            <a:lstStyle>
              <a:lvl1pPr>
                <a:spcBef>
                  <a:spcPct val="20000"/>
                </a:spcBef>
                <a:buChar char="•"/>
                <a:defRPr sz="1500">
                  <a:solidFill>
                    <a:srgbClr val="080808"/>
                  </a:solidFill>
                  <a:latin typeface="Arial" panose="020B0604020202020204" pitchFamily="34" charset="0"/>
                  <a:ea typeface="仿宋_GB2312" panose="02010609030101010101" pitchFamily="1" charset="-122"/>
                </a:defRPr>
              </a:lvl1pPr>
              <a:lvl2pPr marL="590550" indent="-133350">
                <a:spcBef>
                  <a:spcPct val="20000"/>
                </a:spcBef>
                <a:buChar char="–"/>
                <a:defRPr sz="1400">
                  <a:solidFill>
                    <a:srgbClr val="080808"/>
                  </a:solidFill>
                  <a:latin typeface="Arial" panose="020B0604020202020204" pitchFamily="34" charset="0"/>
                  <a:ea typeface="楷体_GB2312" panose="02010609030101010101" pitchFamily="49" charset="-122"/>
                </a:defRPr>
              </a:lvl2pPr>
              <a:lvl3pPr marL="908050" indent="6350">
                <a:spcBef>
                  <a:spcPct val="20000"/>
                </a:spcBef>
                <a:buChar char="•"/>
                <a:defRPr sz="2000">
                  <a:solidFill>
                    <a:schemeClr val="tx1"/>
                  </a:solidFill>
                  <a:latin typeface="Arial" panose="020B0604020202020204" pitchFamily="34" charset="0"/>
                  <a:ea typeface="宋体" panose="02010600030101010101" pitchFamily="2" charset="-122"/>
                </a:defRPr>
              </a:lvl3pPr>
              <a:lvl4pPr marL="1270000" indent="101600">
                <a:spcBef>
                  <a:spcPct val="20000"/>
                </a:spcBef>
                <a:buChar char="–"/>
                <a:defRPr sz="1700">
                  <a:solidFill>
                    <a:schemeClr val="tx1"/>
                  </a:solidFill>
                  <a:latin typeface="Arial" panose="020B0604020202020204" pitchFamily="34" charset="0"/>
                  <a:ea typeface="宋体" panose="02010600030101010101" pitchFamily="2" charset="-122"/>
                </a:defRPr>
              </a:lvl4pPr>
              <a:lvl5pPr marL="1633855" indent="195580">
                <a:spcBef>
                  <a:spcPct val="20000"/>
                </a:spcBef>
                <a:buChar char="»"/>
                <a:defRPr sz="1700">
                  <a:solidFill>
                    <a:schemeClr val="tx1"/>
                  </a:solidFill>
                  <a:latin typeface="Arial" panose="020B0604020202020204" pitchFamily="34" charset="0"/>
                  <a:ea typeface="宋体" panose="02010600030101010101" pitchFamily="2" charset="-122"/>
                </a:defRPr>
              </a:lvl5pPr>
              <a:lvl6pPr marL="20910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5482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0054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4626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buFontTx/>
                <a:buNone/>
              </a:pPr>
              <a:endParaRPr lang="zh-CN" altLang="en-US" sz="1865" strike="noStrike" noProof="1">
                <a:solidFill>
                  <a:schemeClr val="tx1"/>
                </a:solidFill>
                <a:ea typeface="宋体" panose="02010600030101010101" pitchFamily="2" charset="-122"/>
              </a:endParaRPr>
            </a:p>
          </p:txBody>
        </p:sp>
        <p:sp>
          <p:nvSpPr>
            <p:cNvPr id="13318" name="Text Box 20"/>
            <p:cNvSpPr txBox="1"/>
            <p:nvPr/>
          </p:nvSpPr>
          <p:spPr>
            <a:xfrm>
              <a:off x="3340" y="2566"/>
              <a:ext cx="14073" cy="1000"/>
            </a:xfrm>
            <a:prstGeom prst="rect">
              <a:avLst/>
            </a:prstGeom>
            <a:noFill/>
            <a:ln w="9525">
              <a:noFill/>
            </a:ln>
          </p:spPr>
          <p:txBody>
            <a:bodyPr wrap="square" lIns="96765" tIns="48383" rIns="96765" bIns="48383" anchor="t" anchorCtr="0">
              <a:spAutoFit/>
            </a:bodyPr>
            <a:p>
              <a:pPr indent="460375">
                <a:lnSpc>
                  <a:spcPct val="125000"/>
                </a:lnSpc>
              </a:pPr>
              <a:r>
                <a:rPr lang="en-US" altLang="zh-CN" sz="2800" b="1" dirty="0">
                  <a:solidFill>
                    <a:schemeClr val="bg1"/>
                  </a:solidFill>
                  <a:latin typeface="微软雅黑" panose="020B0503020204020204" charset="-122"/>
                  <a:ea typeface="微软雅黑" panose="020B0503020204020204" charset="-122"/>
                </a:rPr>
                <a:t> </a:t>
              </a:r>
              <a:r>
                <a:rPr lang="zh-CN" altLang="en-US" sz="2800" b="1" dirty="0">
                  <a:solidFill>
                    <a:schemeClr val="bg1"/>
                  </a:solidFill>
                  <a:latin typeface="微软雅黑" panose="020B0503020204020204" charset="-122"/>
                  <a:ea typeface="微软雅黑" panose="020B0503020204020204" charset="-122"/>
                </a:rPr>
                <a:t>全会对进一步全面深化改革做出系统部署</a:t>
              </a:r>
              <a:endParaRPr lang="zh-CN" altLang="en-US" sz="2800" b="1" dirty="0">
                <a:solidFill>
                  <a:schemeClr val="bg1"/>
                </a:solidFill>
                <a:latin typeface="微软雅黑" panose="020B0503020204020204" charset="-122"/>
                <a:ea typeface="微软雅黑" panose="020B0503020204020204" charset="-122"/>
              </a:endParaRPr>
            </a:p>
          </p:txBody>
        </p:sp>
        <p:sp>
          <p:nvSpPr>
            <p:cNvPr id="16" name="iconfont-1187-868636"/>
            <p:cNvSpPr>
              <a:spLocks noChangeAspect="1"/>
            </p:cNvSpPr>
            <p:nvPr>
              <p:custDataLst>
                <p:tags r:id="rId3"/>
              </p:custDataLst>
            </p:nvPr>
          </p:nvSpPr>
          <p:spPr bwMode="auto">
            <a:xfrm>
              <a:off x="2446" y="4594"/>
              <a:ext cx="668" cy="635"/>
            </a:xfrm>
            <a:custGeom>
              <a:avLst/>
              <a:gdLst>
                <a:gd name="T0" fmla="*/ 3119 w 6600"/>
                <a:gd name="T1" fmla="*/ 113 h 6282"/>
                <a:gd name="T2" fmla="*/ 3300 w 6600"/>
                <a:gd name="T3" fmla="*/ 0 h 6282"/>
                <a:gd name="T4" fmla="*/ 3481 w 6600"/>
                <a:gd name="T5" fmla="*/ 113 h 6282"/>
                <a:gd name="T6" fmla="*/ 4269 w 6600"/>
                <a:gd name="T7" fmla="*/ 1709 h 6282"/>
                <a:gd name="T8" fmla="*/ 4652 w 6600"/>
                <a:gd name="T9" fmla="*/ 1987 h 6282"/>
                <a:gd name="T10" fmla="*/ 6413 w 6600"/>
                <a:gd name="T11" fmla="*/ 2243 h 6282"/>
                <a:gd name="T12" fmla="*/ 6576 w 6600"/>
                <a:gd name="T13" fmla="*/ 2380 h 6282"/>
                <a:gd name="T14" fmla="*/ 6525 w 6600"/>
                <a:gd name="T15" fmla="*/ 2587 h 6282"/>
                <a:gd name="T16" fmla="*/ 5250 w 6600"/>
                <a:gd name="T17" fmla="*/ 3830 h 6282"/>
                <a:gd name="T18" fmla="*/ 5104 w 6600"/>
                <a:gd name="T19" fmla="*/ 4280 h 6282"/>
                <a:gd name="T20" fmla="*/ 5405 w 6600"/>
                <a:gd name="T21" fmla="*/ 6034 h 6282"/>
                <a:gd name="T22" fmla="*/ 5325 w 6600"/>
                <a:gd name="T23" fmla="*/ 6231 h 6282"/>
                <a:gd name="T24" fmla="*/ 5112 w 6600"/>
                <a:gd name="T25" fmla="*/ 6247 h 6282"/>
                <a:gd name="T26" fmla="*/ 3536 w 6600"/>
                <a:gd name="T27" fmla="*/ 5419 h 6282"/>
                <a:gd name="T28" fmla="*/ 3063 w 6600"/>
                <a:gd name="T29" fmla="*/ 5419 h 6282"/>
                <a:gd name="T30" fmla="*/ 1488 w 6600"/>
                <a:gd name="T31" fmla="*/ 6247 h 6282"/>
                <a:gd name="T32" fmla="*/ 1275 w 6600"/>
                <a:gd name="T33" fmla="*/ 6231 h 6282"/>
                <a:gd name="T34" fmla="*/ 1195 w 6600"/>
                <a:gd name="T35" fmla="*/ 6034 h 6282"/>
                <a:gd name="T36" fmla="*/ 1496 w 6600"/>
                <a:gd name="T37" fmla="*/ 4280 h 6282"/>
                <a:gd name="T38" fmla="*/ 1349 w 6600"/>
                <a:gd name="T39" fmla="*/ 3830 h 6282"/>
                <a:gd name="T40" fmla="*/ 75 w 6600"/>
                <a:gd name="T41" fmla="*/ 2587 h 6282"/>
                <a:gd name="T42" fmla="*/ 24 w 6600"/>
                <a:gd name="T43" fmla="*/ 2380 h 6282"/>
                <a:gd name="T44" fmla="*/ 187 w 6600"/>
                <a:gd name="T45" fmla="*/ 2243 h 6282"/>
                <a:gd name="T46" fmla="*/ 1948 w 6600"/>
                <a:gd name="T47" fmla="*/ 1987 h 6282"/>
                <a:gd name="T48" fmla="*/ 2331 w 6600"/>
                <a:gd name="T49" fmla="*/ 1709 h 6282"/>
                <a:gd name="T50" fmla="*/ 3119 w 6600"/>
                <a:gd name="T51" fmla="*/ 113 h 6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00" h="6282">
                  <a:moveTo>
                    <a:pt x="3119" y="113"/>
                  </a:moveTo>
                  <a:cubicBezTo>
                    <a:pt x="3153" y="44"/>
                    <a:pt x="3223" y="0"/>
                    <a:pt x="3300" y="0"/>
                  </a:cubicBezTo>
                  <a:cubicBezTo>
                    <a:pt x="3377" y="0"/>
                    <a:pt x="3447" y="44"/>
                    <a:pt x="3481" y="113"/>
                  </a:cubicBezTo>
                  <a:lnTo>
                    <a:pt x="4269" y="1709"/>
                  </a:lnTo>
                  <a:cubicBezTo>
                    <a:pt x="4343" y="1859"/>
                    <a:pt x="4486" y="1963"/>
                    <a:pt x="4652" y="1987"/>
                  </a:cubicBezTo>
                  <a:lnTo>
                    <a:pt x="6413" y="2243"/>
                  </a:lnTo>
                  <a:cubicBezTo>
                    <a:pt x="6489" y="2254"/>
                    <a:pt x="6552" y="2307"/>
                    <a:pt x="6576" y="2380"/>
                  </a:cubicBezTo>
                  <a:cubicBezTo>
                    <a:pt x="6600" y="2453"/>
                    <a:pt x="6580" y="2534"/>
                    <a:pt x="6525" y="2587"/>
                  </a:cubicBezTo>
                  <a:lnTo>
                    <a:pt x="5250" y="3830"/>
                  </a:lnTo>
                  <a:cubicBezTo>
                    <a:pt x="5131" y="3947"/>
                    <a:pt x="5076" y="4115"/>
                    <a:pt x="5104" y="4280"/>
                  </a:cubicBezTo>
                  <a:lnTo>
                    <a:pt x="5405" y="6034"/>
                  </a:lnTo>
                  <a:cubicBezTo>
                    <a:pt x="5418" y="6110"/>
                    <a:pt x="5387" y="6186"/>
                    <a:pt x="5325" y="6231"/>
                  </a:cubicBezTo>
                  <a:cubicBezTo>
                    <a:pt x="5262" y="6276"/>
                    <a:pt x="5180" y="6282"/>
                    <a:pt x="5112" y="6247"/>
                  </a:cubicBezTo>
                  <a:lnTo>
                    <a:pt x="3536" y="5419"/>
                  </a:lnTo>
                  <a:cubicBezTo>
                    <a:pt x="3388" y="5341"/>
                    <a:pt x="3211" y="5341"/>
                    <a:pt x="3063" y="5419"/>
                  </a:cubicBezTo>
                  <a:lnTo>
                    <a:pt x="1488" y="6247"/>
                  </a:lnTo>
                  <a:cubicBezTo>
                    <a:pt x="1420" y="6282"/>
                    <a:pt x="1337" y="6276"/>
                    <a:pt x="1275" y="6231"/>
                  </a:cubicBezTo>
                  <a:cubicBezTo>
                    <a:pt x="1213" y="6186"/>
                    <a:pt x="1182" y="6109"/>
                    <a:pt x="1195" y="6034"/>
                  </a:cubicBezTo>
                  <a:lnTo>
                    <a:pt x="1496" y="4280"/>
                  </a:lnTo>
                  <a:cubicBezTo>
                    <a:pt x="1524" y="4115"/>
                    <a:pt x="1469" y="3947"/>
                    <a:pt x="1349" y="3830"/>
                  </a:cubicBezTo>
                  <a:lnTo>
                    <a:pt x="75" y="2587"/>
                  </a:lnTo>
                  <a:cubicBezTo>
                    <a:pt x="20" y="2534"/>
                    <a:pt x="0" y="2453"/>
                    <a:pt x="24" y="2380"/>
                  </a:cubicBezTo>
                  <a:cubicBezTo>
                    <a:pt x="48" y="2307"/>
                    <a:pt x="111" y="2254"/>
                    <a:pt x="187" y="2243"/>
                  </a:cubicBezTo>
                  <a:lnTo>
                    <a:pt x="1948" y="1987"/>
                  </a:lnTo>
                  <a:cubicBezTo>
                    <a:pt x="2114" y="1963"/>
                    <a:pt x="2257" y="1859"/>
                    <a:pt x="2331" y="1709"/>
                  </a:cubicBezTo>
                  <a:lnTo>
                    <a:pt x="3119" y="113"/>
                  </a:lnTo>
                  <a:close/>
                </a:path>
              </a:pathLst>
            </a:custGeom>
            <a:solidFill>
              <a:srgbClr val="C00000"/>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zh-CN" altLang="en-US" strike="noStrike" noProof="1">
                <a:gradFill>
                  <a:gsLst>
                    <a:gs pos="0">
                      <a:srgbClr val="D7B894"/>
                    </a:gs>
                    <a:gs pos="100000">
                      <a:srgbClr val="B9A085"/>
                    </a:gs>
                  </a:gsLst>
                  <a:lin ang="2700000" scaled="0"/>
                </a:gradFill>
                <a:latin typeface="汉仪大宋简" panose="02010609000101010101" charset="-122"/>
                <a:ea typeface="汉仪大宋简" panose="02010609000101010101" charset="-122"/>
                <a:cs typeface="+mn-ea"/>
                <a:sym typeface="+mn-lt"/>
              </a:endParaRPr>
            </a:p>
          </p:txBody>
        </p:sp>
        <p:sp>
          <p:nvSpPr>
            <p:cNvPr id="13320" name="文本框 8"/>
            <p:cNvSpPr txBox="1"/>
            <p:nvPr>
              <p:custDataLst>
                <p:tags r:id="rId4"/>
              </p:custDataLst>
            </p:nvPr>
          </p:nvSpPr>
          <p:spPr>
            <a:xfrm>
              <a:off x="3225" y="4594"/>
              <a:ext cx="9936" cy="580"/>
            </a:xfrm>
            <a:prstGeom prst="rect">
              <a:avLst/>
            </a:prstGeom>
            <a:noFill/>
            <a:ln w="9525">
              <a:noFill/>
            </a:ln>
          </p:spPr>
          <p:txBody>
            <a:bodyPr wrap="square" anchor="t" anchorCtr="0">
              <a:spAutoFit/>
            </a:bodyPr>
            <a:p>
              <a:r>
                <a:rPr lang="zh-CN" altLang="en-US" b="1">
                  <a:latin typeface="微软雅黑" panose="020B0503020204020204" charset="-122"/>
                  <a:ea typeface="微软雅黑" panose="020B0503020204020204" charset="-122"/>
                </a:rPr>
                <a:t>构建高水平社会主义市场经济体制</a:t>
              </a:r>
              <a:endParaRPr lang="zh-CN" altLang="en-US" b="1">
                <a:latin typeface="微软雅黑" panose="020B0503020204020204" charset="-122"/>
                <a:ea typeface="微软雅黑" panose="020B0503020204020204" charset="-122"/>
              </a:endParaRPr>
            </a:p>
          </p:txBody>
        </p:sp>
        <p:sp>
          <p:nvSpPr>
            <p:cNvPr id="10" name="iconfont-1187-868636"/>
            <p:cNvSpPr>
              <a:spLocks noChangeAspect="1"/>
            </p:cNvSpPr>
            <p:nvPr>
              <p:custDataLst>
                <p:tags r:id="rId5"/>
              </p:custDataLst>
            </p:nvPr>
          </p:nvSpPr>
          <p:spPr bwMode="auto">
            <a:xfrm>
              <a:off x="2446" y="5764"/>
              <a:ext cx="668" cy="635"/>
            </a:xfrm>
            <a:custGeom>
              <a:avLst/>
              <a:gdLst>
                <a:gd name="T0" fmla="*/ 3119 w 6600"/>
                <a:gd name="T1" fmla="*/ 113 h 6282"/>
                <a:gd name="T2" fmla="*/ 3300 w 6600"/>
                <a:gd name="T3" fmla="*/ 0 h 6282"/>
                <a:gd name="T4" fmla="*/ 3481 w 6600"/>
                <a:gd name="T5" fmla="*/ 113 h 6282"/>
                <a:gd name="T6" fmla="*/ 4269 w 6600"/>
                <a:gd name="T7" fmla="*/ 1709 h 6282"/>
                <a:gd name="T8" fmla="*/ 4652 w 6600"/>
                <a:gd name="T9" fmla="*/ 1987 h 6282"/>
                <a:gd name="T10" fmla="*/ 6413 w 6600"/>
                <a:gd name="T11" fmla="*/ 2243 h 6282"/>
                <a:gd name="T12" fmla="*/ 6576 w 6600"/>
                <a:gd name="T13" fmla="*/ 2380 h 6282"/>
                <a:gd name="T14" fmla="*/ 6525 w 6600"/>
                <a:gd name="T15" fmla="*/ 2587 h 6282"/>
                <a:gd name="T16" fmla="*/ 5250 w 6600"/>
                <a:gd name="T17" fmla="*/ 3830 h 6282"/>
                <a:gd name="T18" fmla="*/ 5104 w 6600"/>
                <a:gd name="T19" fmla="*/ 4280 h 6282"/>
                <a:gd name="T20" fmla="*/ 5405 w 6600"/>
                <a:gd name="T21" fmla="*/ 6034 h 6282"/>
                <a:gd name="T22" fmla="*/ 5325 w 6600"/>
                <a:gd name="T23" fmla="*/ 6231 h 6282"/>
                <a:gd name="T24" fmla="*/ 5112 w 6600"/>
                <a:gd name="T25" fmla="*/ 6247 h 6282"/>
                <a:gd name="T26" fmla="*/ 3536 w 6600"/>
                <a:gd name="T27" fmla="*/ 5419 h 6282"/>
                <a:gd name="T28" fmla="*/ 3063 w 6600"/>
                <a:gd name="T29" fmla="*/ 5419 h 6282"/>
                <a:gd name="T30" fmla="*/ 1488 w 6600"/>
                <a:gd name="T31" fmla="*/ 6247 h 6282"/>
                <a:gd name="T32" fmla="*/ 1275 w 6600"/>
                <a:gd name="T33" fmla="*/ 6231 h 6282"/>
                <a:gd name="T34" fmla="*/ 1195 w 6600"/>
                <a:gd name="T35" fmla="*/ 6034 h 6282"/>
                <a:gd name="T36" fmla="*/ 1496 w 6600"/>
                <a:gd name="T37" fmla="*/ 4280 h 6282"/>
                <a:gd name="T38" fmla="*/ 1349 w 6600"/>
                <a:gd name="T39" fmla="*/ 3830 h 6282"/>
                <a:gd name="T40" fmla="*/ 75 w 6600"/>
                <a:gd name="T41" fmla="*/ 2587 h 6282"/>
                <a:gd name="T42" fmla="*/ 24 w 6600"/>
                <a:gd name="T43" fmla="*/ 2380 h 6282"/>
                <a:gd name="T44" fmla="*/ 187 w 6600"/>
                <a:gd name="T45" fmla="*/ 2243 h 6282"/>
                <a:gd name="T46" fmla="*/ 1948 w 6600"/>
                <a:gd name="T47" fmla="*/ 1987 h 6282"/>
                <a:gd name="T48" fmla="*/ 2331 w 6600"/>
                <a:gd name="T49" fmla="*/ 1709 h 6282"/>
                <a:gd name="T50" fmla="*/ 3119 w 6600"/>
                <a:gd name="T51" fmla="*/ 113 h 6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00" h="6282">
                  <a:moveTo>
                    <a:pt x="3119" y="113"/>
                  </a:moveTo>
                  <a:cubicBezTo>
                    <a:pt x="3153" y="44"/>
                    <a:pt x="3223" y="0"/>
                    <a:pt x="3300" y="0"/>
                  </a:cubicBezTo>
                  <a:cubicBezTo>
                    <a:pt x="3377" y="0"/>
                    <a:pt x="3447" y="44"/>
                    <a:pt x="3481" y="113"/>
                  </a:cubicBezTo>
                  <a:lnTo>
                    <a:pt x="4269" y="1709"/>
                  </a:lnTo>
                  <a:cubicBezTo>
                    <a:pt x="4343" y="1859"/>
                    <a:pt x="4486" y="1963"/>
                    <a:pt x="4652" y="1987"/>
                  </a:cubicBezTo>
                  <a:lnTo>
                    <a:pt x="6413" y="2243"/>
                  </a:lnTo>
                  <a:cubicBezTo>
                    <a:pt x="6489" y="2254"/>
                    <a:pt x="6552" y="2307"/>
                    <a:pt x="6576" y="2380"/>
                  </a:cubicBezTo>
                  <a:cubicBezTo>
                    <a:pt x="6600" y="2453"/>
                    <a:pt x="6580" y="2534"/>
                    <a:pt x="6525" y="2587"/>
                  </a:cubicBezTo>
                  <a:lnTo>
                    <a:pt x="5250" y="3830"/>
                  </a:lnTo>
                  <a:cubicBezTo>
                    <a:pt x="5131" y="3947"/>
                    <a:pt x="5076" y="4115"/>
                    <a:pt x="5104" y="4280"/>
                  </a:cubicBezTo>
                  <a:lnTo>
                    <a:pt x="5405" y="6034"/>
                  </a:lnTo>
                  <a:cubicBezTo>
                    <a:pt x="5418" y="6110"/>
                    <a:pt x="5387" y="6186"/>
                    <a:pt x="5325" y="6231"/>
                  </a:cubicBezTo>
                  <a:cubicBezTo>
                    <a:pt x="5262" y="6276"/>
                    <a:pt x="5180" y="6282"/>
                    <a:pt x="5112" y="6247"/>
                  </a:cubicBezTo>
                  <a:lnTo>
                    <a:pt x="3536" y="5419"/>
                  </a:lnTo>
                  <a:cubicBezTo>
                    <a:pt x="3388" y="5341"/>
                    <a:pt x="3211" y="5341"/>
                    <a:pt x="3063" y="5419"/>
                  </a:cubicBezTo>
                  <a:lnTo>
                    <a:pt x="1488" y="6247"/>
                  </a:lnTo>
                  <a:cubicBezTo>
                    <a:pt x="1420" y="6282"/>
                    <a:pt x="1337" y="6276"/>
                    <a:pt x="1275" y="6231"/>
                  </a:cubicBezTo>
                  <a:cubicBezTo>
                    <a:pt x="1213" y="6186"/>
                    <a:pt x="1182" y="6109"/>
                    <a:pt x="1195" y="6034"/>
                  </a:cubicBezTo>
                  <a:lnTo>
                    <a:pt x="1496" y="4280"/>
                  </a:lnTo>
                  <a:cubicBezTo>
                    <a:pt x="1524" y="4115"/>
                    <a:pt x="1469" y="3947"/>
                    <a:pt x="1349" y="3830"/>
                  </a:cubicBezTo>
                  <a:lnTo>
                    <a:pt x="75" y="2587"/>
                  </a:lnTo>
                  <a:cubicBezTo>
                    <a:pt x="20" y="2534"/>
                    <a:pt x="0" y="2453"/>
                    <a:pt x="24" y="2380"/>
                  </a:cubicBezTo>
                  <a:cubicBezTo>
                    <a:pt x="48" y="2307"/>
                    <a:pt x="111" y="2254"/>
                    <a:pt x="187" y="2243"/>
                  </a:cubicBezTo>
                  <a:lnTo>
                    <a:pt x="1948" y="1987"/>
                  </a:lnTo>
                  <a:cubicBezTo>
                    <a:pt x="2114" y="1963"/>
                    <a:pt x="2257" y="1859"/>
                    <a:pt x="2331" y="1709"/>
                  </a:cubicBezTo>
                  <a:lnTo>
                    <a:pt x="3119" y="113"/>
                  </a:lnTo>
                  <a:close/>
                </a:path>
              </a:pathLst>
            </a:custGeom>
            <a:solidFill>
              <a:srgbClr val="C00000"/>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zh-CN" altLang="en-US" strike="noStrike" noProof="1">
                <a:gradFill>
                  <a:gsLst>
                    <a:gs pos="0">
                      <a:srgbClr val="D7B894"/>
                    </a:gs>
                    <a:gs pos="100000">
                      <a:srgbClr val="B9A085"/>
                    </a:gs>
                  </a:gsLst>
                  <a:lin ang="2700000" scaled="0"/>
                </a:gradFill>
                <a:latin typeface="汉仪大宋简" panose="02010609000101010101" charset="-122"/>
                <a:ea typeface="汉仪大宋简" panose="02010609000101010101" charset="-122"/>
                <a:cs typeface="+mn-ea"/>
                <a:sym typeface="+mn-lt"/>
              </a:endParaRPr>
            </a:p>
          </p:txBody>
        </p:sp>
        <p:sp>
          <p:nvSpPr>
            <p:cNvPr id="13322" name="文本框 10"/>
            <p:cNvSpPr txBox="1"/>
            <p:nvPr>
              <p:custDataLst>
                <p:tags r:id="rId6"/>
              </p:custDataLst>
            </p:nvPr>
          </p:nvSpPr>
          <p:spPr>
            <a:xfrm>
              <a:off x="3225" y="5764"/>
              <a:ext cx="9936" cy="580"/>
            </a:xfrm>
            <a:prstGeom prst="rect">
              <a:avLst/>
            </a:prstGeom>
            <a:noFill/>
            <a:ln w="9525">
              <a:noFill/>
            </a:ln>
          </p:spPr>
          <p:txBody>
            <a:bodyPr wrap="square" anchor="t" anchorCtr="0">
              <a:spAutoFit/>
            </a:bodyPr>
            <a:p>
              <a:r>
                <a:rPr lang="zh-CN" altLang="en-US" b="1">
                  <a:latin typeface="微软雅黑" panose="020B0503020204020204" charset="-122"/>
                  <a:ea typeface="微软雅黑" panose="020B0503020204020204" charset="-122"/>
                </a:rPr>
                <a:t>构建支持全面创新体制机制</a:t>
              </a:r>
              <a:endParaRPr lang="zh-CN" altLang="en-US" b="1">
                <a:latin typeface="微软雅黑" panose="020B0503020204020204" charset="-122"/>
                <a:ea typeface="微软雅黑" panose="020B0503020204020204" charset="-122"/>
              </a:endParaRPr>
            </a:p>
          </p:txBody>
        </p:sp>
        <p:sp>
          <p:nvSpPr>
            <p:cNvPr id="12" name="iconfont-1187-868636"/>
            <p:cNvSpPr>
              <a:spLocks noChangeAspect="1"/>
            </p:cNvSpPr>
            <p:nvPr>
              <p:custDataLst>
                <p:tags r:id="rId7"/>
              </p:custDataLst>
            </p:nvPr>
          </p:nvSpPr>
          <p:spPr bwMode="auto">
            <a:xfrm>
              <a:off x="10651" y="4594"/>
              <a:ext cx="668" cy="635"/>
            </a:xfrm>
            <a:custGeom>
              <a:avLst/>
              <a:gdLst>
                <a:gd name="T0" fmla="*/ 3119 w 6600"/>
                <a:gd name="T1" fmla="*/ 113 h 6282"/>
                <a:gd name="T2" fmla="*/ 3300 w 6600"/>
                <a:gd name="T3" fmla="*/ 0 h 6282"/>
                <a:gd name="T4" fmla="*/ 3481 w 6600"/>
                <a:gd name="T5" fmla="*/ 113 h 6282"/>
                <a:gd name="T6" fmla="*/ 4269 w 6600"/>
                <a:gd name="T7" fmla="*/ 1709 h 6282"/>
                <a:gd name="T8" fmla="*/ 4652 w 6600"/>
                <a:gd name="T9" fmla="*/ 1987 h 6282"/>
                <a:gd name="T10" fmla="*/ 6413 w 6600"/>
                <a:gd name="T11" fmla="*/ 2243 h 6282"/>
                <a:gd name="T12" fmla="*/ 6576 w 6600"/>
                <a:gd name="T13" fmla="*/ 2380 h 6282"/>
                <a:gd name="T14" fmla="*/ 6525 w 6600"/>
                <a:gd name="T15" fmla="*/ 2587 h 6282"/>
                <a:gd name="T16" fmla="*/ 5250 w 6600"/>
                <a:gd name="T17" fmla="*/ 3830 h 6282"/>
                <a:gd name="T18" fmla="*/ 5104 w 6600"/>
                <a:gd name="T19" fmla="*/ 4280 h 6282"/>
                <a:gd name="T20" fmla="*/ 5405 w 6600"/>
                <a:gd name="T21" fmla="*/ 6034 h 6282"/>
                <a:gd name="T22" fmla="*/ 5325 w 6600"/>
                <a:gd name="T23" fmla="*/ 6231 h 6282"/>
                <a:gd name="T24" fmla="*/ 5112 w 6600"/>
                <a:gd name="T25" fmla="*/ 6247 h 6282"/>
                <a:gd name="T26" fmla="*/ 3536 w 6600"/>
                <a:gd name="T27" fmla="*/ 5419 h 6282"/>
                <a:gd name="T28" fmla="*/ 3063 w 6600"/>
                <a:gd name="T29" fmla="*/ 5419 h 6282"/>
                <a:gd name="T30" fmla="*/ 1488 w 6600"/>
                <a:gd name="T31" fmla="*/ 6247 h 6282"/>
                <a:gd name="T32" fmla="*/ 1275 w 6600"/>
                <a:gd name="T33" fmla="*/ 6231 h 6282"/>
                <a:gd name="T34" fmla="*/ 1195 w 6600"/>
                <a:gd name="T35" fmla="*/ 6034 h 6282"/>
                <a:gd name="T36" fmla="*/ 1496 w 6600"/>
                <a:gd name="T37" fmla="*/ 4280 h 6282"/>
                <a:gd name="T38" fmla="*/ 1349 w 6600"/>
                <a:gd name="T39" fmla="*/ 3830 h 6282"/>
                <a:gd name="T40" fmla="*/ 75 w 6600"/>
                <a:gd name="T41" fmla="*/ 2587 h 6282"/>
                <a:gd name="T42" fmla="*/ 24 w 6600"/>
                <a:gd name="T43" fmla="*/ 2380 h 6282"/>
                <a:gd name="T44" fmla="*/ 187 w 6600"/>
                <a:gd name="T45" fmla="*/ 2243 h 6282"/>
                <a:gd name="T46" fmla="*/ 1948 w 6600"/>
                <a:gd name="T47" fmla="*/ 1987 h 6282"/>
                <a:gd name="T48" fmla="*/ 2331 w 6600"/>
                <a:gd name="T49" fmla="*/ 1709 h 6282"/>
                <a:gd name="T50" fmla="*/ 3119 w 6600"/>
                <a:gd name="T51" fmla="*/ 113 h 6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00" h="6282">
                  <a:moveTo>
                    <a:pt x="3119" y="113"/>
                  </a:moveTo>
                  <a:cubicBezTo>
                    <a:pt x="3153" y="44"/>
                    <a:pt x="3223" y="0"/>
                    <a:pt x="3300" y="0"/>
                  </a:cubicBezTo>
                  <a:cubicBezTo>
                    <a:pt x="3377" y="0"/>
                    <a:pt x="3447" y="44"/>
                    <a:pt x="3481" y="113"/>
                  </a:cubicBezTo>
                  <a:lnTo>
                    <a:pt x="4269" y="1709"/>
                  </a:lnTo>
                  <a:cubicBezTo>
                    <a:pt x="4343" y="1859"/>
                    <a:pt x="4486" y="1963"/>
                    <a:pt x="4652" y="1987"/>
                  </a:cubicBezTo>
                  <a:lnTo>
                    <a:pt x="6413" y="2243"/>
                  </a:lnTo>
                  <a:cubicBezTo>
                    <a:pt x="6489" y="2254"/>
                    <a:pt x="6552" y="2307"/>
                    <a:pt x="6576" y="2380"/>
                  </a:cubicBezTo>
                  <a:cubicBezTo>
                    <a:pt x="6600" y="2453"/>
                    <a:pt x="6580" y="2534"/>
                    <a:pt x="6525" y="2587"/>
                  </a:cubicBezTo>
                  <a:lnTo>
                    <a:pt x="5250" y="3830"/>
                  </a:lnTo>
                  <a:cubicBezTo>
                    <a:pt x="5131" y="3947"/>
                    <a:pt x="5076" y="4115"/>
                    <a:pt x="5104" y="4280"/>
                  </a:cubicBezTo>
                  <a:lnTo>
                    <a:pt x="5405" y="6034"/>
                  </a:lnTo>
                  <a:cubicBezTo>
                    <a:pt x="5418" y="6110"/>
                    <a:pt x="5387" y="6186"/>
                    <a:pt x="5325" y="6231"/>
                  </a:cubicBezTo>
                  <a:cubicBezTo>
                    <a:pt x="5262" y="6276"/>
                    <a:pt x="5180" y="6282"/>
                    <a:pt x="5112" y="6247"/>
                  </a:cubicBezTo>
                  <a:lnTo>
                    <a:pt x="3536" y="5419"/>
                  </a:lnTo>
                  <a:cubicBezTo>
                    <a:pt x="3388" y="5341"/>
                    <a:pt x="3211" y="5341"/>
                    <a:pt x="3063" y="5419"/>
                  </a:cubicBezTo>
                  <a:lnTo>
                    <a:pt x="1488" y="6247"/>
                  </a:lnTo>
                  <a:cubicBezTo>
                    <a:pt x="1420" y="6282"/>
                    <a:pt x="1337" y="6276"/>
                    <a:pt x="1275" y="6231"/>
                  </a:cubicBezTo>
                  <a:cubicBezTo>
                    <a:pt x="1213" y="6186"/>
                    <a:pt x="1182" y="6109"/>
                    <a:pt x="1195" y="6034"/>
                  </a:cubicBezTo>
                  <a:lnTo>
                    <a:pt x="1496" y="4280"/>
                  </a:lnTo>
                  <a:cubicBezTo>
                    <a:pt x="1524" y="4115"/>
                    <a:pt x="1469" y="3947"/>
                    <a:pt x="1349" y="3830"/>
                  </a:cubicBezTo>
                  <a:lnTo>
                    <a:pt x="75" y="2587"/>
                  </a:lnTo>
                  <a:cubicBezTo>
                    <a:pt x="20" y="2534"/>
                    <a:pt x="0" y="2453"/>
                    <a:pt x="24" y="2380"/>
                  </a:cubicBezTo>
                  <a:cubicBezTo>
                    <a:pt x="48" y="2307"/>
                    <a:pt x="111" y="2254"/>
                    <a:pt x="187" y="2243"/>
                  </a:cubicBezTo>
                  <a:lnTo>
                    <a:pt x="1948" y="1987"/>
                  </a:lnTo>
                  <a:cubicBezTo>
                    <a:pt x="2114" y="1963"/>
                    <a:pt x="2257" y="1859"/>
                    <a:pt x="2331" y="1709"/>
                  </a:cubicBezTo>
                  <a:lnTo>
                    <a:pt x="3119" y="113"/>
                  </a:lnTo>
                  <a:close/>
                </a:path>
              </a:pathLst>
            </a:custGeom>
            <a:solidFill>
              <a:srgbClr val="C00000"/>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zh-CN" altLang="en-US" strike="noStrike" noProof="1">
                <a:gradFill>
                  <a:gsLst>
                    <a:gs pos="0">
                      <a:srgbClr val="D7B894"/>
                    </a:gs>
                    <a:gs pos="100000">
                      <a:srgbClr val="B9A085"/>
                    </a:gs>
                  </a:gsLst>
                  <a:lin ang="2700000" scaled="0"/>
                </a:gradFill>
                <a:latin typeface="汉仪大宋简" panose="02010609000101010101" charset="-122"/>
                <a:ea typeface="汉仪大宋简" panose="02010609000101010101" charset="-122"/>
                <a:cs typeface="+mn-ea"/>
                <a:sym typeface="+mn-lt"/>
              </a:endParaRPr>
            </a:p>
          </p:txBody>
        </p:sp>
        <p:sp>
          <p:nvSpPr>
            <p:cNvPr id="13324" name="文本框 12"/>
            <p:cNvSpPr txBox="1"/>
            <p:nvPr>
              <p:custDataLst>
                <p:tags r:id="rId8"/>
              </p:custDataLst>
            </p:nvPr>
          </p:nvSpPr>
          <p:spPr>
            <a:xfrm>
              <a:off x="11430" y="4594"/>
              <a:ext cx="9936" cy="580"/>
            </a:xfrm>
            <a:prstGeom prst="rect">
              <a:avLst/>
            </a:prstGeom>
            <a:noFill/>
            <a:ln w="9525">
              <a:noFill/>
            </a:ln>
          </p:spPr>
          <p:txBody>
            <a:bodyPr wrap="square" anchor="t" anchorCtr="0">
              <a:spAutoFit/>
            </a:bodyPr>
            <a:p>
              <a:r>
                <a:rPr lang="zh-CN" altLang="en-US" b="1">
                  <a:latin typeface="微软雅黑" panose="020B0503020204020204" charset="-122"/>
                  <a:ea typeface="微软雅黑" panose="020B0503020204020204" charset="-122"/>
                </a:rPr>
                <a:t>健全推动经济高质量发展体制机制</a:t>
              </a:r>
              <a:endParaRPr lang="zh-CN" altLang="en-US" b="1">
                <a:latin typeface="微软雅黑" panose="020B0503020204020204" charset="-122"/>
                <a:ea typeface="微软雅黑" panose="020B0503020204020204" charset="-122"/>
              </a:endParaRPr>
            </a:p>
          </p:txBody>
        </p:sp>
        <p:sp>
          <p:nvSpPr>
            <p:cNvPr id="14" name="iconfont-1187-868636"/>
            <p:cNvSpPr>
              <a:spLocks noChangeAspect="1"/>
            </p:cNvSpPr>
            <p:nvPr>
              <p:custDataLst>
                <p:tags r:id="rId9"/>
              </p:custDataLst>
            </p:nvPr>
          </p:nvSpPr>
          <p:spPr bwMode="auto">
            <a:xfrm>
              <a:off x="10651" y="5764"/>
              <a:ext cx="668" cy="635"/>
            </a:xfrm>
            <a:custGeom>
              <a:avLst/>
              <a:gdLst>
                <a:gd name="T0" fmla="*/ 3119 w 6600"/>
                <a:gd name="T1" fmla="*/ 113 h 6282"/>
                <a:gd name="T2" fmla="*/ 3300 w 6600"/>
                <a:gd name="T3" fmla="*/ 0 h 6282"/>
                <a:gd name="T4" fmla="*/ 3481 w 6600"/>
                <a:gd name="T5" fmla="*/ 113 h 6282"/>
                <a:gd name="T6" fmla="*/ 4269 w 6600"/>
                <a:gd name="T7" fmla="*/ 1709 h 6282"/>
                <a:gd name="T8" fmla="*/ 4652 w 6600"/>
                <a:gd name="T9" fmla="*/ 1987 h 6282"/>
                <a:gd name="T10" fmla="*/ 6413 w 6600"/>
                <a:gd name="T11" fmla="*/ 2243 h 6282"/>
                <a:gd name="T12" fmla="*/ 6576 w 6600"/>
                <a:gd name="T13" fmla="*/ 2380 h 6282"/>
                <a:gd name="T14" fmla="*/ 6525 w 6600"/>
                <a:gd name="T15" fmla="*/ 2587 h 6282"/>
                <a:gd name="T16" fmla="*/ 5250 w 6600"/>
                <a:gd name="T17" fmla="*/ 3830 h 6282"/>
                <a:gd name="T18" fmla="*/ 5104 w 6600"/>
                <a:gd name="T19" fmla="*/ 4280 h 6282"/>
                <a:gd name="T20" fmla="*/ 5405 w 6600"/>
                <a:gd name="T21" fmla="*/ 6034 h 6282"/>
                <a:gd name="T22" fmla="*/ 5325 w 6600"/>
                <a:gd name="T23" fmla="*/ 6231 h 6282"/>
                <a:gd name="T24" fmla="*/ 5112 w 6600"/>
                <a:gd name="T25" fmla="*/ 6247 h 6282"/>
                <a:gd name="T26" fmla="*/ 3536 w 6600"/>
                <a:gd name="T27" fmla="*/ 5419 h 6282"/>
                <a:gd name="T28" fmla="*/ 3063 w 6600"/>
                <a:gd name="T29" fmla="*/ 5419 h 6282"/>
                <a:gd name="T30" fmla="*/ 1488 w 6600"/>
                <a:gd name="T31" fmla="*/ 6247 h 6282"/>
                <a:gd name="T32" fmla="*/ 1275 w 6600"/>
                <a:gd name="T33" fmla="*/ 6231 h 6282"/>
                <a:gd name="T34" fmla="*/ 1195 w 6600"/>
                <a:gd name="T35" fmla="*/ 6034 h 6282"/>
                <a:gd name="T36" fmla="*/ 1496 w 6600"/>
                <a:gd name="T37" fmla="*/ 4280 h 6282"/>
                <a:gd name="T38" fmla="*/ 1349 w 6600"/>
                <a:gd name="T39" fmla="*/ 3830 h 6282"/>
                <a:gd name="T40" fmla="*/ 75 w 6600"/>
                <a:gd name="T41" fmla="*/ 2587 h 6282"/>
                <a:gd name="T42" fmla="*/ 24 w 6600"/>
                <a:gd name="T43" fmla="*/ 2380 h 6282"/>
                <a:gd name="T44" fmla="*/ 187 w 6600"/>
                <a:gd name="T45" fmla="*/ 2243 h 6282"/>
                <a:gd name="T46" fmla="*/ 1948 w 6600"/>
                <a:gd name="T47" fmla="*/ 1987 h 6282"/>
                <a:gd name="T48" fmla="*/ 2331 w 6600"/>
                <a:gd name="T49" fmla="*/ 1709 h 6282"/>
                <a:gd name="T50" fmla="*/ 3119 w 6600"/>
                <a:gd name="T51" fmla="*/ 113 h 6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00" h="6282">
                  <a:moveTo>
                    <a:pt x="3119" y="113"/>
                  </a:moveTo>
                  <a:cubicBezTo>
                    <a:pt x="3153" y="44"/>
                    <a:pt x="3223" y="0"/>
                    <a:pt x="3300" y="0"/>
                  </a:cubicBezTo>
                  <a:cubicBezTo>
                    <a:pt x="3377" y="0"/>
                    <a:pt x="3447" y="44"/>
                    <a:pt x="3481" y="113"/>
                  </a:cubicBezTo>
                  <a:lnTo>
                    <a:pt x="4269" y="1709"/>
                  </a:lnTo>
                  <a:cubicBezTo>
                    <a:pt x="4343" y="1859"/>
                    <a:pt x="4486" y="1963"/>
                    <a:pt x="4652" y="1987"/>
                  </a:cubicBezTo>
                  <a:lnTo>
                    <a:pt x="6413" y="2243"/>
                  </a:lnTo>
                  <a:cubicBezTo>
                    <a:pt x="6489" y="2254"/>
                    <a:pt x="6552" y="2307"/>
                    <a:pt x="6576" y="2380"/>
                  </a:cubicBezTo>
                  <a:cubicBezTo>
                    <a:pt x="6600" y="2453"/>
                    <a:pt x="6580" y="2534"/>
                    <a:pt x="6525" y="2587"/>
                  </a:cubicBezTo>
                  <a:lnTo>
                    <a:pt x="5250" y="3830"/>
                  </a:lnTo>
                  <a:cubicBezTo>
                    <a:pt x="5131" y="3947"/>
                    <a:pt x="5076" y="4115"/>
                    <a:pt x="5104" y="4280"/>
                  </a:cubicBezTo>
                  <a:lnTo>
                    <a:pt x="5405" y="6034"/>
                  </a:lnTo>
                  <a:cubicBezTo>
                    <a:pt x="5418" y="6110"/>
                    <a:pt x="5387" y="6186"/>
                    <a:pt x="5325" y="6231"/>
                  </a:cubicBezTo>
                  <a:cubicBezTo>
                    <a:pt x="5262" y="6276"/>
                    <a:pt x="5180" y="6282"/>
                    <a:pt x="5112" y="6247"/>
                  </a:cubicBezTo>
                  <a:lnTo>
                    <a:pt x="3536" y="5419"/>
                  </a:lnTo>
                  <a:cubicBezTo>
                    <a:pt x="3388" y="5341"/>
                    <a:pt x="3211" y="5341"/>
                    <a:pt x="3063" y="5419"/>
                  </a:cubicBezTo>
                  <a:lnTo>
                    <a:pt x="1488" y="6247"/>
                  </a:lnTo>
                  <a:cubicBezTo>
                    <a:pt x="1420" y="6282"/>
                    <a:pt x="1337" y="6276"/>
                    <a:pt x="1275" y="6231"/>
                  </a:cubicBezTo>
                  <a:cubicBezTo>
                    <a:pt x="1213" y="6186"/>
                    <a:pt x="1182" y="6109"/>
                    <a:pt x="1195" y="6034"/>
                  </a:cubicBezTo>
                  <a:lnTo>
                    <a:pt x="1496" y="4280"/>
                  </a:lnTo>
                  <a:cubicBezTo>
                    <a:pt x="1524" y="4115"/>
                    <a:pt x="1469" y="3947"/>
                    <a:pt x="1349" y="3830"/>
                  </a:cubicBezTo>
                  <a:lnTo>
                    <a:pt x="75" y="2587"/>
                  </a:lnTo>
                  <a:cubicBezTo>
                    <a:pt x="20" y="2534"/>
                    <a:pt x="0" y="2453"/>
                    <a:pt x="24" y="2380"/>
                  </a:cubicBezTo>
                  <a:cubicBezTo>
                    <a:pt x="48" y="2307"/>
                    <a:pt x="111" y="2254"/>
                    <a:pt x="187" y="2243"/>
                  </a:cubicBezTo>
                  <a:lnTo>
                    <a:pt x="1948" y="1987"/>
                  </a:lnTo>
                  <a:cubicBezTo>
                    <a:pt x="2114" y="1963"/>
                    <a:pt x="2257" y="1859"/>
                    <a:pt x="2331" y="1709"/>
                  </a:cubicBezTo>
                  <a:lnTo>
                    <a:pt x="3119" y="113"/>
                  </a:lnTo>
                  <a:close/>
                </a:path>
              </a:pathLst>
            </a:custGeom>
            <a:solidFill>
              <a:srgbClr val="C00000"/>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zh-CN" altLang="en-US" strike="noStrike" noProof="1">
                <a:gradFill>
                  <a:gsLst>
                    <a:gs pos="0">
                      <a:srgbClr val="D7B894"/>
                    </a:gs>
                    <a:gs pos="100000">
                      <a:srgbClr val="B9A085"/>
                    </a:gs>
                  </a:gsLst>
                  <a:lin ang="2700000" scaled="0"/>
                </a:gradFill>
                <a:latin typeface="汉仪大宋简" panose="02010609000101010101" charset="-122"/>
                <a:ea typeface="汉仪大宋简" panose="02010609000101010101" charset="-122"/>
                <a:cs typeface="+mn-ea"/>
                <a:sym typeface="+mn-lt"/>
              </a:endParaRPr>
            </a:p>
          </p:txBody>
        </p:sp>
        <p:sp>
          <p:nvSpPr>
            <p:cNvPr id="13326" name="文本框 14"/>
            <p:cNvSpPr txBox="1"/>
            <p:nvPr>
              <p:custDataLst>
                <p:tags r:id="rId10"/>
              </p:custDataLst>
            </p:nvPr>
          </p:nvSpPr>
          <p:spPr>
            <a:xfrm>
              <a:off x="11430" y="5764"/>
              <a:ext cx="9936" cy="580"/>
            </a:xfrm>
            <a:prstGeom prst="rect">
              <a:avLst/>
            </a:prstGeom>
            <a:noFill/>
            <a:ln w="9525">
              <a:noFill/>
            </a:ln>
          </p:spPr>
          <p:txBody>
            <a:bodyPr wrap="square" anchor="t" anchorCtr="0">
              <a:spAutoFit/>
            </a:bodyPr>
            <a:p>
              <a:r>
                <a:rPr lang="zh-CN" altLang="en-US" b="1">
                  <a:latin typeface="微软雅黑" panose="020B0503020204020204" charset="-122"/>
                  <a:ea typeface="微软雅黑" panose="020B0503020204020204" charset="-122"/>
                </a:rPr>
                <a:t>健全宏观经济治理体系</a:t>
              </a:r>
              <a:endParaRPr lang="zh-CN" altLang="en-US" b="1">
                <a:latin typeface="微软雅黑" panose="020B0503020204020204" charset="-122"/>
                <a:ea typeface="微软雅黑" panose="020B0503020204020204" charset="-122"/>
              </a:endParaRPr>
            </a:p>
          </p:txBody>
        </p:sp>
        <p:sp>
          <p:nvSpPr>
            <p:cNvPr id="17" name="iconfont-1187-868636"/>
            <p:cNvSpPr>
              <a:spLocks noChangeAspect="1"/>
            </p:cNvSpPr>
            <p:nvPr>
              <p:custDataLst>
                <p:tags r:id="rId11"/>
              </p:custDataLst>
            </p:nvPr>
          </p:nvSpPr>
          <p:spPr bwMode="auto">
            <a:xfrm>
              <a:off x="2446" y="6955"/>
              <a:ext cx="668" cy="635"/>
            </a:xfrm>
            <a:custGeom>
              <a:avLst/>
              <a:gdLst>
                <a:gd name="T0" fmla="*/ 3119 w 6600"/>
                <a:gd name="T1" fmla="*/ 113 h 6282"/>
                <a:gd name="T2" fmla="*/ 3300 w 6600"/>
                <a:gd name="T3" fmla="*/ 0 h 6282"/>
                <a:gd name="T4" fmla="*/ 3481 w 6600"/>
                <a:gd name="T5" fmla="*/ 113 h 6282"/>
                <a:gd name="T6" fmla="*/ 4269 w 6600"/>
                <a:gd name="T7" fmla="*/ 1709 h 6282"/>
                <a:gd name="T8" fmla="*/ 4652 w 6600"/>
                <a:gd name="T9" fmla="*/ 1987 h 6282"/>
                <a:gd name="T10" fmla="*/ 6413 w 6600"/>
                <a:gd name="T11" fmla="*/ 2243 h 6282"/>
                <a:gd name="T12" fmla="*/ 6576 w 6600"/>
                <a:gd name="T13" fmla="*/ 2380 h 6282"/>
                <a:gd name="T14" fmla="*/ 6525 w 6600"/>
                <a:gd name="T15" fmla="*/ 2587 h 6282"/>
                <a:gd name="T16" fmla="*/ 5250 w 6600"/>
                <a:gd name="T17" fmla="*/ 3830 h 6282"/>
                <a:gd name="T18" fmla="*/ 5104 w 6600"/>
                <a:gd name="T19" fmla="*/ 4280 h 6282"/>
                <a:gd name="T20" fmla="*/ 5405 w 6600"/>
                <a:gd name="T21" fmla="*/ 6034 h 6282"/>
                <a:gd name="T22" fmla="*/ 5325 w 6600"/>
                <a:gd name="T23" fmla="*/ 6231 h 6282"/>
                <a:gd name="T24" fmla="*/ 5112 w 6600"/>
                <a:gd name="T25" fmla="*/ 6247 h 6282"/>
                <a:gd name="T26" fmla="*/ 3536 w 6600"/>
                <a:gd name="T27" fmla="*/ 5419 h 6282"/>
                <a:gd name="T28" fmla="*/ 3063 w 6600"/>
                <a:gd name="T29" fmla="*/ 5419 h 6282"/>
                <a:gd name="T30" fmla="*/ 1488 w 6600"/>
                <a:gd name="T31" fmla="*/ 6247 h 6282"/>
                <a:gd name="T32" fmla="*/ 1275 w 6600"/>
                <a:gd name="T33" fmla="*/ 6231 h 6282"/>
                <a:gd name="T34" fmla="*/ 1195 w 6600"/>
                <a:gd name="T35" fmla="*/ 6034 h 6282"/>
                <a:gd name="T36" fmla="*/ 1496 w 6600"/>
                <a:gd name="T37" fmla="*/ 4280 h 6282"/>
                <a:gd name="T38" fmla="*/ 1349 w 6600"/>
                <a:gd name="T39" fmla="*/ 3830 h 6282"/>
                <a:gd name="T40" fmla="*/ 75 w 6600"/>
                <a:gd name="T41" fmla="*/ 2587 h 6282"/>
                <a:gd name="T42" fmla="*/ 24 w 6600"/>
                <a:gd name="T43" fmla="*/ 2380 h 6282"/>
                <a:gd name="T44" fmla="*/ 187 w 6600"/>
                <a:gd name="T45" fmla="*/ 2243 h 6282"/>
                <a:gd name="T46" fmla="*/ 1948 w 6600"/>
                <a:gd name="T47" fmla="*/ 1987 h 6282"/>
                <a:gd name="T48" fmla="*/ 2331 w 6600"/>
                <a:gd name="T49" fmla="*/ 1709 h 6282"/>
                <a:gd name="T50" fmla="*/ 3119 w 6600"/>
                <a:gd name="T51" fmla="*/ 113 h 6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00" h="6282">
                  <a:moveTo>
                    <a:pt x="3119" y="113"/>
                  </a:moveTo>
                  <a:cubicBezTo>
                    <a:pt x="3153" y="44"/>
                    <a:pt x="3223" y="0"/>
                    <a:pt x="3300" y="0"/>
                  </a:cubicBezTo>
                  <a:cubicBezTo>
                    <a:pt x="3377" y="0"/>
                    <a:pt x="3447" y="44"/>
                    <a:pt x="3481" y="113"/>
                  </a:cubicBezTo>
                  <a:lnTo>
                    <a:pt x="4269" y="1709"/>
                  </a:lnTo>
                  <a:cubicBezTo>
                    <a:pt x="4343" y="1859"/>
                    <a:pt x="4486" y="1963"/>
                    <a:pt x="4652" y="1987"/>
                  </a:cubicBezTo>
                  <a:lnTo>
                    <a:pt x="6413" y="2243"/>
                  </a:lnTo>
                  <a:cubicBezTo>
                    <a:pt x="6489" y="2254"/>
                    <a:pt x="6552" y="2307"/>
                    <a:pt x="6576" y="2380"/>
                  </a:cubicBezTo>
                  <a:cubicBezTo>
                    <a:pt x="6600" y="2453"/>
                    <a:pt x="6580" y="2534"/>
                    <a:pt x="6525" y="2587"/>
                  </a:cubicBezTo>
                  <a:lnTo>
                    <a:pt x="5250" y="3830"/>
                  </a:lnTo>
                  <a:cubicBezTo>
                    <a:pt x="5131" y="3947"/>
                    <a:pt x="5076" y="4115"/>
                    <a:pt x="5104" y="4280"/>
                  </a:cubicBezTo>
                  <a:lnTo>
                    <a:pt x="5405" y="6034"/>
                  </a:lnTo>
                  <a:cubicBezTo>
                    <a:pt x="5418" y="6110"/>
                    <a:pt x="5387" y="6186"/>
                    <a:pt x="5325" y="6231"/>
                  </a:cubicBezTo>
                  <a:cubicBezTo>
                    <a:pt x="5262" y="6276"/>
                    <a:pt x="5180" y="6282"/>
                    <a:pt x="5112" y="6247"/>
                  </a:cubicBezTo>
                  <a:lnTo>
                    <a:pt x="3536" y="5419"/>
                  </a:lnTo>
                  <a:cubicBezTo>
                    <a:pt x="3388" y="5341"/>
                    <a:pt x="3211" y="5341"/>
                    <a:pt x="3063" y="5419"/>
                  </a:cubicBezTo>
                  <a:lnTo>
                    <a:pt x="1488" y="6247"/>
                  </a:lnTo>
                  <a:cubicBezTo>
                    <a:pt x="1420" y="6282"/>
                    <a:pt x="1337" y="6276"/>
                    <a:pt x="1275" y="6231"/>
                  </a:cubicBezTo>
                  <a:cubicBezTo>
                    <a:pt x="1213" y="6186"/>
                    <a:pt x="1182" y="6109"/>
                    <a:pt x="1195" y="6034"/>
                  </a:cubicBezTo>
                  <a:lnTo>
                    <a:pt x="1496" y="4280"/>
                  </a:lnTo>
                  <a:cubicBezTo>
                    <a:pt x="1524" y="4115"/>
                    <a:pt x="1469" y="3947"/>
                    <a:pt x="1349" y="3830"/>
                  </a:cubicBezTo>
                  <a:lnTo>
                    <a:pt x="75" y="2587"/>
                  </a:lnTo>
                  <a:cubicBezTo>
                    <a:pt x="20" y="2534"/>
                    <a:pt x="0" y="2453"/>
                    <a:pt x="24" y="2380"/>
                  </a:cubicBezTo>
                  <a:cubicBezTo>
                    <a:pt x="48" y="2307"/>
                    <a:pt x="111" y="2254"/>
                    <a:pt x="187" y="2243"/>
                  </a:cubicBezTo>
                  <a:lnTo>
                    <a:pt x="1948" y="1987"/>
                  </a:lnTo>
                  <a:cubicBezTo>
                    <a:pt x="2114" y="1963"/>
                    <a:pt x="2257" y="1859"/>
                    <a:pt x="2331" y="1709"/>
                  </a:cubicBezTo>
                  <a:lnTo>
                    <a:pt x="3119" y="113"/>
                  </a:lnTo>
                  <a:close/>
                </a:path>
              </a:pathLst>
            </a:custGeom>
            <a:solidFill>
              <a:srgbClr val="C00000"/>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zh-CN" altLang="en-US" strike="noStrike" noProof="1">
                <a:gradFill>
                  <a:gsLst>
                    <a:gs pos="0">
                      <a:srgbClr val="D7B894"/>
                    </a:gs>
                    <a:gs pos="100000">
                      <a:srgbClr val="B9A085"/>
                    </a:gs>
                  </a:gsLst>
                  <a:lin ang="2700000" scaled="0"/>
                </a:gradFill>
                <a:latin typeface="汉仪大宋简" panose="02010609000101010101" charset="-122"/>
                <a:ea typeface="汉仪大宋简" panose="02010609000101010101" charset="-122"/>
                <a:cs typeface="+mn-ea"/>
                <a:sym typeface="+mn-lt"/>
              </a:endParaRPr>
            </a:p>
          </p:txBody>
        </p:sp>
        <p:sp>
          <p:nvSpPr>
            <p:cNvPr id="13328" name="文本框 18"/>
            <p:cNvSpPr txBox="1"/>
            <p:nvPr>
              <p:custDataLst>
                <p:tags r:id="rId12"/>
              </p:custDataLst>
            </p:nvPr>
          </p:nvSpPr>
          <p:spPr>
            <a:xfrm>
              <a:off x="3225" y="6955"/>
              <a:ext cx="9936" cy="580"/>
            </a:xfrm>
            <a:prstGeom prst="rect">
              <a:avLst/>
            </a:prstGeom>
            <a:noFill/>
            <a:ln w="9525">
              <a:noFill/>
            </a:ln>
          </p:spPr>
          <p:txBody>
            <a:bodyPr wrap="square" anchor="t" anchorCtr="0">
              <a:spAutoFit/>
            </a:bodyPr>
            <a:p>
              <a:r>
                <a:rPr lang="zh-CN" altLang="en-US" b="1">
                  <a:latin typeface="微软雅黑" panose="020B0503020204020204" charset="-122"/>
                  <a:ea typeface="微软雅黑" panose="020B0503020204020204" charset="-122"/>
                </a:rPr>
                <a:t>完善城乡融合发展体制机制</a:t>
              </a:r>
              <a:endParaRPr lang="zh-CN" altLang="en-US" b="1">
                <a:latin typeface="微软雅黑" panose="020B0503020204020204" charset="-122"/>
                <a:ea typeface="微软雅黑" panose="020B0503020204020204" charset="-122"/>
              </a:endParaRPr>
            </a:p>
          </p:txBody>
        </p:sp>
        <p:sp>
          <p:nvSpPr>
            <p:cNvPr id="20" name="iconfont-1187-868636"/>
            <p:cNvSpPr>
              <a:spLocks noChangeAspect="1"/>
            </p:cNvSpPr>
            <p:nvPr>
              <p:custDataLst>
                <p:tags r:id="rId13"/>
              </p:custDataLst>
            </p:nvPr>
          </p:nvSpPr>
          <p:spPr bwMode="auto">
            <a:xfrm>
              <a:off x="10651" y="6955"/>
              <a:ext cx="668" cy="635"/>
            </a:xfrm>
            <a:custGeom>
              <a:avLst/>
              <a:gdLst>
                <a:gd name="T0" fmla="*/ 3119 w 6600"/>
                <a:gd name="T1" fmla="*/ 113 h 6282"/>
                <a:gd name="T2" fmla="*/ 3300 w 6600"/>
                <a:gd name="T3" fmla="*/ 0 h 6282"/>
                <a:gd name="T4" fmla="*/ 3481 w 6600"/>
                <a:gd name="T5" fmla="*/ 113 h 6282"/>
                <a:gd name="T6" fmla="*/ 4269 w 6600"/>
                <a:gd name="T7" fmla="*/ 1709 h 6282"/>
                <a:gd name="T8" fmla="*/ 4652 w 6600"/>
                <a:gd name="T9" fmla="*/ 1987 h 6282"/>
                <a:gd name="T10" fmla="*/ 6413 w 6600"/>
                <a:gd name="T11" fmla="*/ 2243 h 6282"/>
                <a:gd name="T12" fmla="*/ 6576 w 6600"/>
                <a:gd name="T13" fmla="*/ 2380 h 6282"/>
                <a:gd name="T14" fmla="*/ 6525 w 6600"/>
                <a:gd name="T15" fmla="*/ 2587 h 6282"/>
                <a:gd name="T16" fmla="*/ 5250 w 6600"/>
                <a:gd name="T17" fmla="*/ 3830 h 6282"/>
                <a:gd name="T18" fmla="*/ 5104 w 6600"/>
                <a:gd name="T19" fmla="*/ 4280 h 6282"/>
                <a:gd name="T20" fmla="*/ 5405 w 6600"/>
                <a:gd name="T21" fmla="*/ 6034 h 6282"/>
                <a:gd name="T22" fmla="*/ 5325 w 6600"/>
                <a:gd name="T23" fmla="*/ 6231 h 6282"/>
                <a:gd name="T24" fmla="*/ 5112 w 6600"/>
                <a:gd name="T25" fmla="*/ 6247 h 6282"/>
                <a:gd name="T26" fmla="*/ 3536 w 6600"/>
                <a:gd name="T27" fmla="*/ 5419 h 6282"/>
                <a:gd name="T28" fmla="*/ 3063 w 6600"/>
                <a:gd name="T29" fmla="*/ 5419 h 6282"/>
                <a:gd name="T30" fmla="*/ 1488 w 6600"/>
                <a:gd name="T31" fmla="*/ 6247 h 6282"/>
                <a:gd name="T32" fmla="*/ 1275 w 6600"/>
                <a:gd name="T33" fmla="*/ 6231 h 6282"/>
                <a:gd name="T34" fmla="*/ 1195 w 6600"/>
                <a:gd name="T35" fmla="*/ 6034 h 6282"/>
                <a:gd name="T36" fmla="*/ 1496 w 6600"/>
                <a:gd name="T37" fmla="*/ 4280 h 6282"/>
                <a:gd name="T38" fmla="*/ 1349 w 6600"/>
                <a:gd name="T39" fmla="*/ 3830 h 6282"/>
                <a:gd name="T40" fmla="*/ 75 w 6600"/>
                <a:gd name="T41" fmla="*/ 2587 h 6282"/>
                <a:gd name="T42" fmla="*/ 24 w 6600"/>
                <a:gd name="T43" fmla="*/ 2380 h 6282"/>
                <a:gd name="T44" fmla="*/ 187 w 6600"/>
                <a:gd name="T45" fmla="*/ 2243 h 6282"/>
                <a:gd name="T46" fmla="*/ 1948 w 6600"/>
                <a:gd name="T47" fmla="*/ 1987 h 6282"/>
                <a:gd name="T48" fmla="*/ 2331 w 6600"/>
                <a:gd name="T49" fmla="*/ 1709 h 6282"/>
                <a:gd name="T50" fmla="*/ 3119 w 6600"/>
                <a:gd name="T51" fmla="*/ 113 h 6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00" h="6282">
                  <a:moveTo>
                    <a:pt x="3119" y="113"/>
                  </a:moveTo>
                  <a:cubicBezTo>
                    <a:pt x="3153" y="44"/>
                    <a:pt x="3223" y="0"/>
                    <a:pt x="3300" y="0"/>
                  </a:cubicBezTo>
                  <a:cubicBezTo>
                    <a:pt x="3377" y="0"/>
                    <a:pt x="3447" y="44"/>
                    <a:pt x="3481" y="113"/>
                  </a:cubicBezTo>
                  <a:lnTo>
                    <a:pt x="4269" y="1709"/>
                  </a:lnTo>
                  <a:cubicBezTo>
                    <a:pt x="4343" y="1859"/>
                    <a:pt x="4486" y="1963"/>
                    <a:pt x="4652" y="1987"/>
                  </a:cubicBezTo>
                  <a:lnTo>
                    <a:pt x="6413" y="2243"/>
                  </a:lnTo>
                  <a:cubicBezTo>
                    <a:pt x="6489" y="2254"/>
                    <a:pt x="6552" y="2307"/>
                    <a:pt x="6576" y="2380"/>
                  </a:cubicBezTo>
                  <a:cubicBezTo>
                    <a:pt x="6600" y="2453"/>
                    <a:pt x="6580" y="2534"/>
                    <a:pt x="6525" y="2587"/>
                  </a:cubicBezTo>
                  <a:lnTo>
                    <a:pt x="5250" y="3830"/>
                  </a:lnTo>
                  <a:cubicBezTo>
                    <a:pt x="5131" y="3947"/>
                    <a:pt x="5076" y="4115"/>
                    <a:pt x="5104" y="4280"/>
                  </a:cubicBezTo>
                  <a:lnTo>
                    <a:pt x="5405" y="6034"/>
                  </a:lnTo>
                  <a:cubicBezTo>
                    <a:pt x="5418" y="6110"/>
                    <a:pt x="5387" y="6186"/>
                    <a:pt x="5325" y="6231"/>
                  </a:cubicBezTo>
                  <a:cubicBezTo>
                    <a:pt x="5262" y="6276"/>
                    <a:pt x="5180" y="6282"/>
                    <a:pt x="5112" y="6247"/>
                  </a:cubicBezTo>
                  <a:lnTo>
                    <a:pt x="3536" y="5419"/>
                  </a:lnTo>
                  <a:cubicBezTo>
                    <a:pt x="3388" y="5341"/>
                    <a:pt x="3211" y="5341"/>
                    <a:pt x="3063" y="5419"/>
                  </a:cubicBezTo>
                  <a:lnTo>
                    <a:pt x="1488" y="6247"/>
                  </a:lnTo>
                  <a:cubicBezTo>
                    <a:pt x="1420" y="6282"/>
                    <a:pt x="1337" y="6276"/>
                    <a:pt x="1275" y="6231"/>
                  </a:cubicBezTo>
                  <a:cubicBezTo>
                    <a:pt x="1213" y="6186"/>
                    <a:pt x="1182" y="6109"/>
                    <a:pt x="1195" y="6034"/>
                  </a:cubicBezTo>
                  <a:lnTo>
                    <a:pt x="1496" y="4280"/>
                  </a:lnTo>
                  <a:cubicBezTo>
                    <a:pt x="1524" y="4115"/>
                    <a:pt x="1469" y="3947"/>
                    <a:pt x="1349" y="3830"/>
                  </a:cubicBezTo>
                  <a:lnTo>
                    <a:pt x="75" y="2587"/>
                  </a:lnTo>
                  <a:cubicBezTo>
                    <a:pt x="20" y="2534"/>
                    <a:pt x="0" y="2453"/>
                    <a:pt x="24" y="2380"/>
                  </a:cubicBezTo>
                  <a:cubicBezTo>
                    <a:pt x="48" y="2307"/>
                    <a:pt x="111" y="2254"/>
                    <a:pt x="187" y="2243"/>
                  </a:cubicBezTo>
                  <a:lnTo>
                    <a:pt x="1948" y="1987"/>
                  </a:lnTo>
                  <a:cubicBezTo>
                    <a:pt x="2114" y="1963"/>
                    <a:pt x="2257" y="1859"/>
                    <a:pt x="2331" y="1709"/>
                  </a:cubicBezTo>
                  <a:lnTo>
                    <a:pt x="3119" y="113"/>
                  </a:lnTo>
                  <a:close/>
                </a:path>
              </a:pathLst>
            </a:custGeom>
            <a:solidFill>
              <a:srgbClr val="C00000"/>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zh-CN" altLang="en-US" strike="noStrike" noProof="1">
                <a:gradFill>
                  <a:gsLst>
                    <a:gs pos="0">
                      <a:srgbClr val="D7B894"/>
                    </a:gs>
                    <a:gs pos="100000">
                      <a:srgbClr val="B9A085"/>
                    </a:gs>
                  </a:gsLst>
                  <a:lin ang="2700000" scaled="0"/>
                </a:gradFill>
                <a:latin typeface="汉仪大宋简" panose="02010609000101010101" charset="-122"/>
                <a:ea typeface="汉仪大宋简" panose="02010609000101010101" charset="-122"/>
                <a:cs typeface="+mn-ea"/>
                <a:sym typeface="+mn-lt"/>
              </a:endParaRPr>
            </a:p>
          </p:txBody>
        </p:sp>
        <p:sp>
          <p:nvSpPr>
            <p:cNvPr id="13330" name="文本框 20"/>
            <p:cNvSpPr txBox="1"/>
            <p:nvPr>
              <p:custDataLst>
                <p:tags r:id="rId14"/>
              </p:custDataLst>
            </p:nvPr>
          </p:nvSpPr>
          <p:spPr>
            <a:xfrm>
              <a:off x="11430" y="6955"/>
              <a:ext cx="9936" cy="580"/>
            </a:xfrm>
            <a:prstGeom prst="rect">
              <a:avLst/>
            </a:prstGeom>
            <a:noFill/>
            <a:ln w="9525">
              <a:noFill/>
            </a:ln>
          </p:spPr>
          <p:txBody>
            <a:bodyPr wrap="square" anchor="t" anchorCtr="0">
              <a:spAutoFit/>
            </a:bodyPr>
            <a:p>
              <a:r>
                <a:rPr lang="zh-CN" altLang="en-US" b="1">
                  <a:latin typeface="微软雅黑" panose="020B0503020204020204" charset="-122"/>
                  <a:ea typeface="微软雅黑" panose="020B0503020204020204" charset="-122"/>
                </a:rPr>
                <a:t>完善高水平对外开放体制机制</a:t>
              </a:r>
              <a:endParaRPr lang="zh-CN" altLang="en-US" b="1">
                <a:latin typeface="微软雅黑" panose="020B0503020204020204" charset="-122"/>
                <a:ea typeface="微软雅黑" panose="020B0503020204020204" charset="-122"/>
              </a:endParaRPr>
            </a:p>
          </p:txBody>
        </p:sp>
      </p:grpSp>
      <p:sp>
        <p:nvSpPr>
          <p:cNvPr id="4" name="PA-文本框 6"/>
          <p:cNvSpPr txBox="1"/>
          <p:nvPr>
            <p:custDataLst>
              <p:tags r:id="rId15"/>
            </p:custDataLst>
          </p:nvPr>
        </p:nvSpPr>
        <p:spPr>
          <a:xfrm>
            <a:off x="982345" y="336550"/>
            <a:ext cx="7696199" cy="521970"/>
          </a:xfrm>
          <a:prstGeom prst="rect">
            <a:avLst/>
          </a:prstGeom>
          <a:noFill/>
        </p:spPr>
        <p:txBody>
          <a:bodyPr wrap="square">
            <a:spAutoFit/>
          </a:bodyPr>
          <a:lstStyle>
            <a:defPPr>
              <a:defRPr lang="zh-CN"/>
            </a:defPPr>
            <a:lvl1pPr lvl="0">
              <a:defRPr sz="5400" kern="0" spc="0">
                <a:gradFill>
                  <a:gsLst>
                    <a:gs pos="0">
                      <a:srgbClr val="F4D18C"/>
                    </a:gs>
                    <a:gs pos="100000">
                      <a:srgbClr val="EAD6B4"/>
                    </a:gs>
                  </a:gsLst>
                  <a:lin ang="13500000" scaled="1"/>
                </a:gradFill>
                <a:effectLst>
                  <a:outerShdw blurRad="38100" dist="38100" dir="2700000" algn="tl">
                    <a:srgbClr val="000000">
                      <a:alpha val="43137"/>
                    </a:srgbClr>
                  </a:outerShdw>
                </a:effectLst>
                <a:latin typeface="思源黑体 CN Heavy" pitchFamily="34" charset="-122"/>
                <a:ea typeface="思源黑体 CN Heavy" pitchFamily="34" charset="-122"/>
                <a:cs typeface="+mn-ea"/>
              </a:defRPr>
            </a:lvl1pPr>
          </a:lstStyle>
          <a:p>
            <a:pPr fontAlgn="auto"/>
            <a:r>
              <a:rPr lang="zh-CN" altLang="en-US" sz="2800" b="1" strike="noStrike" noProof="1" dirty="0">
                <a:gradFill>
                  <a:gsLst>
                    <a:gs pos="0">
                      <a:srgbClr val="CF100F"/>
                    </a:gs>
                    <a:gs pos="100000">
                      <a:srgbClr val="A30908"/>
                    </a:gs>
                  </a:gsLst>
                  <a:lin ang="13500000" scaled="1"/>
                </a:gradFill>
                <a:effectLst/>
                <a:latin typeface="微软雅黑" panose="020B0503020204020204" charset="-122"/>
                <a:ea typeface="微软雅黑" panose="020B0503020204020204" charset="-122"/>
                <a:cs typeface="+mn-ea"/>
                <a:sym typeface="+mn-ea"/>
              </a:rPr>
              <a:t>党的</a:t>
            </a:r>
            <a:r>
              <a:rPr lang="zh-CN" altLang="en-US" sz="2800" b="1" strike="noStrike" noProof="1" dirty="0">
                <a:gradFill>
                  <a:gsLst>
                    <a:gs pos="0">
                      <a:srgbClr val="CF100F"/>
                    </a:gs>
                    <a:gs pos="100000">
                      <a:srgbClr val="A30908"/>
                    </a:gs>
                  </a:gsLst>
                  <a:lin ang="13500000" scaled="1"/>
                </a:gradFill>
                <a:effectLst/>
                <a:latin typeface="微软雅黑" panose="020B0503020204020204" charset="-122"/>
                <a:ea typeface="微软雅黑" panose="020B0503020204020204" charset="-122"/>
                <a:cs typeface="+mn-ea"/>
              </a:rPr>
              <a:t>二十届三中全会公报速览</a:t>
            </a:r>
            <a:endParaRPr lang="zh-CN" altLang="en-US" sz="2800" b="1" strike="noStrike" noProof="1" dirty="0">
              <a:gradFill>
                <a:gsLst>
                  <a:gs pos="0">
                    <a:srgbClr val="CF100F"/>
                  </a:gs>
                  <a:gs pos="100000">
                    <a:srgbClr val="A30908"/>
                  </a:gs>
                </a:gsLst>
                <a:lin ang="13500000" scaled="1"/>
              </a:gradFill>
              <a:effectLst/>
              <a:latin typeface="微软雅黑" panose="020B0503020204020204" charset="-122"/>
              <a:ea typeface="微软雅黑" panose="020B0503020204020204" charset="-122"/>
            </a:endParaRPr>
          </a:p>
        </p:txBody>
      </p:sp>
    </p:spTree>
    <p:custDataLst>
      <p:tags r:id="rId16"/>
    </p:custData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cxnSp>
        <p:nvCxnSpPr>
          <p:cNvPr id="3" name="直接连接符 2"/>
          <p:cNvCxnSpPr/>
          <p:nvPr/>
        </p:nvCxnSpPr>
        <p:spPr>
          <a:xfrm>
            <a:off x="1073150" y="941388"/>
            <a:ext cx="10671175" cy="0"/>
          </a:xfrm>
          <a:prstGeom prst="line">
            <a:avLst/>
          </a:prstGeom>
          <a:ln w="38100" cap="rnd">
            <a:solidFill>
              <a:srgbClr val="DC0509"/>
            </a:solidFill>
            <a:prstDash val="sysDot"/>
            <a:round/>
          </a:ln>
        </p:spPr>
        <p:style>
          <a:lnRef idx="1">
            <a:schemeClr val="accent1"/>
          </a:lnRef>
          <a:fillRef idx="0">
            <a:schemeClr val="accent1"/>
          </a:fillRef>
          <a:effectRef idx="0">
            <a:schemeClr val="accent1"/>
          </a:effectRef>
          <a:fontRef idx="minor">
            <a:schemeClr val="tx1"/>
          </a:fontRef>
        </p:style>
      </p:cxnSp>
      <p:pic>
        <p:nvPicPr>
          <p:cNvPr id="15363" name="图片 4" descr="MAIN202107130916000121948950049"/>
          <p:cNvPicPr>
            <a:picLocks noChangeAspect="1"/>
          </p:cNvPicPr>
          <p:nvPr/>
        </p:nvPicPr>
        <p:blipFill>
          <a:blip r:embed="rId2"/>
          <a:stretch>
            <a:fillRect/>
          </a:stretch>
        </p:blipFill>
        <p:spPr>
          <a:xfrm>
            <a:off x="333375" y="392113"/>
            <a:ext cx="547688" cy="547687"/>
          </a:xfrm>
          <a:prstGeom prst="rect">
            <a:avLst/>
          </a:prstGeom>
          <a:noFill/>
          <a:ln w="9525">
            <a:noFill/>
          </a:ln>
        </p:spPr>
      </p:pic>
      <p:grpSp>
        <p:nvGrpSpPr>
          <p:cNvPr id="2" name="组合 1"/>
          <p:cNvGrpSpPr/>
          <p:nvPr/>
        </p:nvGrpSpPr>
        <p:grpSpPr>
          <a:xfrm>
            <a:off x="2124075" y="2254250"/>
            <a:ext cx="10964863" cy="2720975"/>
            <a:chOff x="3346" y="3549"/>
            <a:chExt cx="17266" cy="4287"/>
          </a:xfrm>
        </p:grpSpPr>
        <p:sp>
          <p:nvSpPr>
            <p:cNvPr id="16" name="iconfont-1187-868636"/>
            <p:cNvSpPr>
              <a:spLocks noChangeAspect="1"/>
            </p:cNvSpPr>
            <p:nvPr>
              <p:custDataLst>
                <p:tags r:id="rId3"/>
              </p:custDataLst>
            </p:nvPr>
          </p:nvSpPr>
          <p:spPr bwMode="auto">
            <a:xfrm>
              <a:off x="3346" y="4594"/>
              <a:ext cx="668" cy="635"/>
            </a:xfrm>
            <a:custGeom>
              <a:avLst/>
              <a:gdLst>
                <a:gd name="T0" fmla="*/ 3119 w 6600"/>
                <a:gd name="T1" fmla="*/ 113 h 6282"/>
                <a:gd name="T2" fmla="*/ 3300 w 6600"/>
                <a:gd name="T3" fmla="*/ 0 h 6282"/>
                <a:gd name="T4" fmla="*/ 3481 w 6600"/>
                <a:gd name="T5" fmla="*/ 113 h 6282"/>
                <a:gd name="T6" fmla="*/ 4269 w 6600"/>
                <a:gd name="T7" fmla="*/ 1709 h 6282"/>
                <a:gd name="T8" fmla="*/ 4652 w 6600"/>
                <a:gd name="T9" fmla="*/ 1987 h 6282"/>
                <a:gd name="T10" fmla="*/ 6413 w 6600"/>
                <a:gd name="T11" fmla="*/ 2243 h 6282"/>
                <a:gd name="T12" fmla="*/ 6576 w 6600"/>
                <a:gd name="T13" fmla="*/ 2380 h 6282"/>
                <a:gd name="T14" fmla="*/ 6525 w 6600"/>
                <a:gd name="T15" fmla="*/ 2587 h 6282"/>
                <a:gd name="T16" fmla="*/ 5250 w 6600"/>
                <a:gd name="T17" fmla="*/ 3830 h 6282"/>
                <a:gd name="T18" fmla="*/ 5104 w 6600"/>
                <a:gd name="T19" fmla="*/ 4280 h 6282"/>
                <a:gd name="T20" fmla="*/ 5405 w 6600"/>
                <a:gd name="T21" fmla="*/ 6034 h 6282"/>
                <a:gd name="T22" fmla="*/ 5325 w 6600"/>
                <a:gd name="T23" fmla="*/ 6231 h 6282"/>
                <a:gd name="T24" fmla="*/ 5112 w 6600"/>
                <a:gd name="T25" fmla="*/ 6247 h 6282"/>
                <a:gd name="T26" fmla="*/ 3536 w 6600"/>
                <a:gd name="T27" fmla="*/ 5419 h 6282"/>
                <a:gd name="T28" fmla="*/ 3063 w 6600"/>
                <a:gd name="T29" fmla="*/ 5419 h 6282"/>
                <a:gd name="T30" fmla="*/ 1488 w 6600"/>
                <a:gd name="T31" fmla="*/ 6247 h 6282"/>
                <a:gd name="T32" fmla="*/ 1275 w 6600"/>
                <a:gd name="T33" fmla="*/ 6231 h 6282"/>
                <a:gd name="T34" fmla="*/ 1195 w 6600"/>
                <a:gd name="T35" fmla="*/ 6034 h 6282"/>
                <a:gd name="T36" fmla="*/ 1496 w 6600"/>
                <a:gd name="T37" fmla="*/ 4280 h 6282"/>
                <a:gd name="T38" fmla="*/ 1349 w 6600"/>
                <a:gd name="T39" fmla="*/ 3830 h 6282"/>
                <a:gd name="T40" fmla="*/ 75 w 6600"/>
                <a:gd name="T41" fmla="*/ 2587 h 6282"/>
                <a:gd name="T42" fmla="*/ 24 w 6600"/>
                <a:gd name="T43" fmla="*/ 2380 h 6282"/>
                <a:gd name="T44" fmla="*/ 187 w 6600"/>
                <a:gd name="T45" fmla="*/ 2243 h 6282"/>
                <a:gd name="T46" fmla="*/ 1948 w 6600"/>
                <a:gd name="T47" fmla="*/ 1987 h 6282"/>
                <a:gd name="T48" fmla="*/ 2331 w 6600"/>
                <a:gd name="T49" fmla="*/ 1709 h 6282"/>
                <a:gd name="T50" fmla="*/ 3119 w 6600"/>
                <a:gd name="T51" fmla="*/ 113 h 6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00" h="6282">
                  <a:moveTo>
                    <a:pt x="3119" y="113"/>
                  </a:moveTo>
                  <a:cubicBezTo>
                    <a:pt x="3153" y="44"/>
                    <a:pt x="3223" y="0"/>
                    <a:pt x="3300" y="0"/>
                  </a:cubicBezTo>
                  <a:cubicBezTo>
                    <a:pt x="3377" y="0"/>
                    <a:pt x="3447" y="44"/>
                    <a:pt x="3481" y="113"/>
                  </a:cubicBezTo>
                  <a:lnTo>
                    <a:pt x="4269" y="1709"/>
                  </a:lnTo>
                  <a:cubicBezTo>
                    <a:pt x="4343" y="1859"/>
                    <a:pt x="4486" y="1963"/>
                    <a:pt x="4652" y="1987"/>
                  </a:cubicBezTo>
                  <a:lnTo>
                    <a:pt x="6413" y="2243"/>
                  </a:lnTo>
                  <a:cubicBezTo>
                    <a:pt x="6489" y="2254"/>
                    <a:pt x="6552" y="2307"/>
                    <a:pt x="6576" y="2380"/>
                  </a:cubicBezTo>
                  <a:cubicBezTo>
                    <a:pt x="6600" y="2453"/>
                    <a:pt x="6580" y="2534"/>
                    <a:pt x="6525" y="2587"/>
                  </a:cubicBezTo>
                  <a:lnTo>
                    <a:pt x="5250" y="3830"/>
                  </a:lnTo>
                  <a:cubicBezTo>
                    <a:pt x="5131" y="3947"/>
                    <a:pt x="5076" y="4115"/>
                    <a:pt x="5104" y="4280"/>
                  </a:cubicBezTo>
                  <a:lnTo>
                    <a:pt x="5405" y="6034"/>
                  </a:lnTo>
                  <a:cubicBezTo>
                    <a:pt x="5418" y="6110"/>
                    <a:pt x="5387" y="6186"/>
                    <a:pt x="5325" y="6231"/>
                  </a:cubicBezTo>
                  <a:cubicBezTo>
                    <a:pt x="5262" y="6276"/>
                    <a:pt x="5180" y="6282"/>
                    <a:pt x="5112" y="6247"/>
                  </a:cubicBezTo>
                  <a:lnTo>
                    <a:pt x="3536" y="5419"/>
                  </a:lnTo>
                  <a:cubicBezTo>
                    <a:pt x="3388" y="5341"/>
                    <a:pt x="3211" y="5341"/>
                    <a:pt x="3063" y="5419"/>
                  </a:cubicBezTo>
                  <a:lnTo>
                    <a:pt x="1488" y="6247"/>
                  </a:lnTo>
                  <a:cubicBezTo>
                    <a:pt x="1420" y="6282"/>
                    <a:pt x="1337" y="6276"/>
                    <a:pt x="1275" y="6231"/>
                  </a:cubicBezTo>
                  <a:cubicBezTo>
                    <a:pt x="1213" y="6186"/>
                    <a:pt x="1182" y="6109"/>
                    <a:pt x="1195" y="6034"/>
                  </a:cubicBezTo>
                  <a:lnTo>
                    <a:pt x="1496" y="4280"/>
                  </a:lnTo>
                  <a:cubicBezTo>
                    <a:pt x="1524" y="4115"/>
                    <a:pt x="1469" y="3947"/>
                    <a:pt x="1349" y="3830"/>
                  </a:cubicBezTo>
                  <a:lnTo>
                    <a:pt x="75" y="2587"/>
                  </a:lnTo>
                  <a:cubicBezTo>
                    <a:pt x="20" y="2534"/>
                    <a:pt x="0" y="2453"/>
                    <a:pt x="24" y="2380"/>
                  </a:cubicBezTo>
                  <a:cubicBezTo>
                    <a:pt x="48" y="2307"/>
                    <a:pt x="111" y="2254"/>
                    <a:pt x="187" y="2243"/>
                  </a:cubicBezTo>
                  <a:lnTo>
                    <a:pt x="1948" y="1987"/>
                  </a:lnTo>
                  <a:cubicBezTo>
                    <a:pt x="2114" y="1963"/>
                    <a:pt x="2257" y="1859"/>
                    <a:pt x="2331" y="1709"/>
                  </a:cubicBezTo>
                  <a:lnTo>
                    <a:pt x="3119" y="113"/>
                  </a:lnTo>
                  <a:close/>
                </a:path>
              </a:pathLst>
            </a:custGeom>
            <a:solidFill>
              <a:srgbClr val="C00000"/>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zh-CN" altLang="en-US" strike="noStrike" noProof="1">
                <a:gradFill>
                  <a:gsLst>
                    <a:gs pos="0">
                      <a:srgbClr val="D7B894"/>
                    </a:gs>
                    <a:gs pos="100000">
                      <a:srgbClr val="B9A085"/>
                    </a:gs>
                  </a:gsLst>
                  <a:lin ang="2700000" scaled="0"/>
                </a:gradFill>
                <a:latin typeface="汉仪大宋简" panose="02010609000101010101" charset="-122"/>
                <a:ea typeface="汉仪大宋简" panose="02010609000101010101" charset="-122"/>
                <a:cs typeface="+mn-ea"/>
                <a:sym typeface="+mn-lt"/>
              </a:endParaRPr>
            </a:p>
          </p:txBody>
        </p:sp>
        <p:sp>
          <p:nvSpPr>
            <p:cNvPr id="15366" name="文本框 8"/>
            <p:cNvSpPr txBox="1"/>
            <p:nvPr>
              <p:custDataLst>
                <p:tags r:id="rId4"/>
              </p:custDataLst>
            </p:nvPr>
          </p:nvSpPr>
          <p:spPr>
            <a:xfrm>
              <a:off x="4125" y="4594"/>
              <a:ext cx="9936" cy="580"/>
            </a:xfrm>
            <a:prstGeom prst="rect">
              <a:avLst/>
            </a:prstGeom>
            <a:noFill/>
            <a:ln w="9525">
              <a:noFill/>
            </a:ln>
          </p:spPr>
          <p:txBody>
            <a:bodyPr wrap="square" anchor="t" anchorCtr="0">
              <a:spAutoFit/>
            </a:bodyPr>
            <a:p>
              <a:r>
                <a:rPr lang="zh-CN" altLang="en-US" b="1">
                  <a:latin typeface="微软雅黑" panose="020B0503020204020204" charset="-122"/>
                  <a:ea typeface="微软雅黑" panose="020B0503020204020204" charset="-122"/>
                </a:rPr>
                <a:t>深化文化体制机制改革</a:t>
              </a:r>
              <a:endParaRPr lang="zh-CN" altLang="en-US" b="1">
                <a:latin typeface="微软雅黑" panose="020B0503020204020204" charset="-122"/>
                <a:ea typeface="微软雅黑" panose="020B0503020204020204" charset="-122"/>
              </a:endParaRPr>
            </a:p>
          </p:txBody>
        </p:sp>
        <p:sp>
          <p:nvSpPr>
            <p:cNvPr id="10" name="iconfont-1187-868636"/>
            <p:cNvSpPr>
              <a:spLocks noChangeAspect="1"/>
            </p:cNvSpPr>
            <p:nvPr>
              <p:custDataLst>
                <p:tags r:id="rId5"/>
              </p:custDataLst>
            </p:nvPr>
          </p:nvSpPr>
          <p:spPr bwMode="auto">
            <a:xfrm>
              <a:off x="3346" y="5764"/>
              <a:ext cx="668" cy="635"/>
            </a:xfrm>
            <a:custGeom>
              <a:avLst/>
              <a:gdLst>
                <a:gd name="T0" fmla="*/ 3119 w 6600"/>
                <a:gd name="T1" fmla="*/ 113 h 6282"/>
                <a:gd name="T2" fmla="*/ 3300 w 6600"/>
                <a:gd name="T3" fmla="*/ 0 h 6282"/>
                <a:gd name="T4" fmla="*/ 3481 w 6600"/>
                <a:gd name="T5" fmla="*/ 113 h 6282"/>
                <a:gd name="T6" fmla="*/ 4269 w 6600"/>
                <a:gd name="T7" fmla="*/ 1709 h 6282"/>
                <a:gd name="T8" fmla="*/ 4652 w 6600"/>
                <a:gd name="T9" fmla="*/ 1987 h 6282"/>
                <a:gd name="T10" fmla="*/ 6413 w 6600"/>
                <a:gd name="T11" fmla="*/ 2243 h 6282"/>
                <a:gd name="T12" fmla="*/ 6576 w 6600"/>
                <a:gd name="T13" fmla="*/ 2380 h 6282"/>
                <a:gd name="T14" fmla="*/ 6525 w 6600"/>
                <a:gd name="T15" fmla="*/ 2587 h 6282"/>
                <a:gd name="T16" fmla="*/ 5250 w 6600"/>
                <a:gd name="T17" fmla="*/ 3830 h 6282"/>
                <a:gd name="T18" fmla="*/ 5104 w 6600"/>
                <a:gd name="T19" fmla="*/ 4280 h 6282"/>
                <a:gd name="T20" fmla="*/ 5405 w 6600"/>
                <a:gd name="T21" fmla="*/ 6034 h 6282"/>
                <a:gd name="T22" fmla="*/ 5325 w 6600"/>
                <a:gd name="T23" fmla="*/ 6231 h 6282"/>
                <a:gd name="T24" fmla="*/ 5112 w 6600"/>
                <a:gd name="T25" fmla="*/ 6247 h 6282"/>
                <a:gd name="T26" fmla="*/ 3536 w 6600"/>
                <a:gd name="T27" fmla="*/ 5419 h 6282"/>
                <a:gd name="T28" fmla="*/ 3063 w 6600"/>
                <a:gd name="T29" fmla="*/ 5419 h 6282"/>
                <a:gd name="T30" fmla="*/ 1488 w 6600"/>
                <a:gd name="T31" fmla="*/ 6247 h 6282"/>
                <a:gd name="T32" fmla="*/ 1275 w 6600"/>
                <a:gd name="T33" fmla="*/ 6231 h 6282"/>
                <a:gd name="T34" fmla="*/ 1195 w 6600"/>
                <a:gd name="T35" fmla="*/ 6034 h 6282"/>
                <a:gd name="T36" fmla="*/ 1496 w 6600"/>
                <a:gd name="T37" fmla="*/ 4280 h 6282"/>
                <a:gd name="T38" fmla="*/ 1349 w 6600"/>
                <a:gd name="T39" fmla="*/ 3830 h 6282"/>
                <a:gd name="T40" fmla="*/ 75 w 6600"/>
                <a:gd name="T41" fmla="*/ 2587 h 6282"/>
                <a:gd name="T42" fmla="*/ 24 w 6600"/>
                <a:gd name="T43" fmla="*/ 2380 h 6282"/>
                <a:gd name="T44" fmla="*/ 187 w 6600"/>
                <a:gd name="T45" fmla="*/ 2243 h 6282"/>
                <a:gd name="T46" fmla="*/ 1948 w 6600"/>
                <a:gd name="T47" fmla="*/ 1987 h 6282"/>
                <a:gd name="T48" fmla="*/ 2331 w 6600"/>
                <a:gd name="T49" fmla="*/ 1709 h 6282"/>
                <a:gd name="T50" fmla="*/ 3119 w 6600"/>
                <a:gd name="T51" fmla="*/ 113 h 6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00" h="6282">
                  <a:moveTo>
                    <a:pt x="3119" y="113"/>
                  </a:moveTo>
                  <a:cubicBezTo>
                    <a:pt x="3153" y="44"/>
                    <a:pt x="3223" y="0"/>
                    <a:pt x="3300" y="0"/>
                  </a:cubicBezTo>
                  <a:cubicBezTo>
                    <a:pt x="3377" y="0"/>
                    <a:pt x="3447" y="44"/>
                    <a:pt x="3481" y="113"/>
                  </a:cubicBezTo>
                  <a:lnTo>
                    <a:pt x="4269" y="1709"/>
                  </a:lnTo>
                  <a:cubicBezTo>
                    <a:pt x="4343" y="1859"/>
                    <a:pt x="4486" y="1963"/>
                    <a:pt x="4652" y="1987"/>
                  </a:cubicBezTo>
                  <a:lnTo>
                    <a:pt x="6413" y="2243"/>
                  </a:lnTo>
                  <a:cubicBezTo>
                    <a:pt x="6489" y="2254"/>
                    <a:pt x="6552" y="2307"/>
                    <a:pt x="6576" y="2380"/>
                  </a:cubicBezTo>
                  <a:cubicBezTo>
                    <a:pt x="6600" y="2453"/>
                    <a:pt x="6580" y="2534"/>
                    <a:pt x="6525" y="2587"/>
                  </a:cubicBezTo>
                  <a:lnTo>
                    <a:pt x="5250" y="3830"/>
                  </a:lnTo>
                  <a:cubicBezTo>
                    <a:pt x="5131" y="3947"/>
                    <a:pt x="5076" y="4115"/>
                    <a:pt x="5104" y="4280"/>
                  </a:cubicBezTo>
                  <a:lnTo>
                    <a:pt x="5405" y="6034"/>
                  </a:lnTo>
                  <a:cubicBezTo>
                    <a:pt x="5418" y="6110"/>
                    <a:pt x="5387" y="6186"/>
                    <a:pt x="5325" y="6231"/>
                  </a:cubicBezTo>
                  <a:cubicBezTo>
                    <a:pt x="5262" y="6276"/>
                    <a:pt x="5180" y="6282"/>
                    <a:pt x="5112" y="6247"/>
                  </a:cubicBezTo>
                  <a:lnTo>
                    <a:pt x="3536" y="5419"/>
                  </a:lnTo>
                  <a:cubicBezTo>
                    <a:pt x="3388" y="5341"/>
                    <a:pt x="3211" y="5341"/>
                    <a:pt x="3063" y="5419"/>
                  </a:cubicBezTo>
                  <a:lnTo>
                    <a:pt x="1488" y="6247"/>
                  </a:lnTo>
                  <a:cubicBezTo>
                    <a:pt x="1420" y="6282"/>
                    <a:pt x="1337" y="6276"/>
                    <a:pt x="1275" y="6231"/>
                  </a:cubicBezTo>
                  <a:cubicBezTo>
                    <a:pt x="1213" y="6186"/>
                    <a:pt x="1182" y="6109"/>
                    <a:pt x="1195" y="6034"/>
                  </a:cubicBezTo>
                  <a:lnTo>
                    <a:pt x="1496" y="4280"/>
                  </a:lnTo>
                  <a:cubicBezTo>
                    <a:pt x="1524" y="4115"/>
                    <a:pt x="1469" y="3947"/>
                    <a:pt x="1349" y="3830"/>
                  </a:cubicBezTo>
                  <a:lnTo>
                    <a:pt x="75" y="2587"/>
                  </a:lnTo>
                  <a:cubicBezTo>
                    <a:pt x="20" y="2534"/>
                    <a:pt x="0" y="2453"/>
                    <a:pt x="24" y="2380"/>
                  </a:cubicBezTo>
                  <a:cubicBezTo>
                    <a:pt x="48" y="2307"/>
                    <a:pt x="111" y="2254"/>
                    <a:pt x="187" y="2243"/>
                  </a:cubicBezTo>
                  <a:lnTo>
                    <a:pt x="1948" y="1987"/>
                  </a:lnTo>
                  <a:cubicBezTo>
                    <a:pt x="2114" y="1963"/>
                    <a:pt x="2257" y="1859"/>
                    <a:pt x="2331" y="1709"/>
                  </a:cubicBezTo>
                  <a:lnTo>
                    <a:pt x="3119" y="113"/>
                  </a:lnTo>
                  <a:close/>
                </a:path>
              </a:pathLst>
            </a:custGeom>
            <a:solidFill>
              <a:srgbClr val="C00000"/>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zh-CN" altLang="en-US" strike="noStrike" noProof="1">
                <a:gradFill>
                  <a:gsLst>
                    <a:gs pos="0">
                      <a:srgbClr val="D7B894"/>
                    </a:gs>
                    <a:gs pos="100000">
                      <a:srgbClr val="B9A085"/>
                    </a:gs>
                  </a:gsLst>
                  <a:lin ang="2700000" scaled="0"/>
                </a:gradFill>
                <a:latin typeface="汉仪大宋简" panose="02010609000101010101" charset="-122"/>
                <a:ea typeface="汉仪大宋简" panose="02010609000101010101" charset="-122"/>
                <a:cs typeface="+mn-ea"/>
                <a:sym typeface="+mn-lt"/>
              </a:endParaRPr>
            </a:p>
          </p:txBody>
        </p:sp>
        <p:sp>
          <p:nvSpPr>
            <p:cNvPr id="15368" name="文本框 10"/>
            <p:cNvSpPr txBox="1"/>
            <p:nvPr>
              <p:custDataLst>
                <p:tags r:id="rId6"/>
              </p:custDataLst>
            </p:nvPr>
          </p:nvSpPr>
          <p:spPr>
            <a:xfrm>
              <a:off x="4125" y="5764"/>
              <a:ext cx="9936" cy="580"/>
            </a:xfrm>
            <a:prstGeom prst="rect">
              <a:avLst/>
            </a:prstGeom>
            <a:noFill/>
            <a:ln w="9525">
              <a:noFill/>
            </a:ln>
          </p:spPr>
          <p:txBody>
            <a:bodyPr wrap="square" anchor="t" anchorCtr="0">
              <a:spAutoFit/>
            </a:bodyPr>
            <a:p>
              <a:r>
                <a:rPr lang="zh-CN" altLang="en-US" b="1">
                  <a:latin typeface="微软雅黑" panose="020B0503020204020204" charset="-122"/>
                  <a:ea typeface="微软雅黑" panose="020B0503020204020204" charset="-122"/>
                </a:rPr>
                <a:t>深化生态文明体制改革</a:t>
              </a:r>
              <a:endParaRPr lang="zh-CN" altLang="en-US" b="1">
                <a:latin typeface="微软雅黑" panose="020B0503020204020204" charset="-122"/>
                <a:ea typeface="微软雅黑" panose="020B0503020204020204" charset="-122"/>
              </a:endParaRPr>
            </a:p>
          </p:txBody>
        </p:sp>
        <p:sp>
          <p:nvSpPr>
            <p:cNvPr id="12" name="iconfont-1187-868636"/>
            <p:cNvSpPr>
              <a:spLocks noChangeAspect="1"/>
            </p:cNvSpPr>
            <p:nvPr>
              <p:custDataLst>
                <p:tags r:id="rId7"/>
              </p:custDataLst>
            </p:nvPr>
          </p:nvSpPr>
          <p:spPr bwMode="auto">
            <a:xfrm>
              <a:off x="9601" y="4594"/>
              <a:ext cx="668" cy="635"/>
            </a:xfrm>
            <a:custGeom>
              <a:avLst/>
              <a:gdLst>
                <a:gd name="T0" fmla="*/ 3119 w 6600"/>
                <a:gd name="T1" fmla="*/ 113 h 6282"/>
                <a:gd name="T2" fmla="*/ 3300 w 6600"/>
                <a:gd name="T3" fmla="*/ 0 h 6282"/>
                <a:gd name="T4" fmla="*/ 3481 w 6600"/>
                <a:gd name="T5" fmla="*/ 113 h 6282"/>
                <a:gd name="T6" fmla="*/ 4269 w 6600"/>
                <a:gd name="T7" fmla="*/ 1709 h 6282"/>
                <a:gd name="T8" fmla="*/ 4652 w 6600"/>
                <a:gd name="T9" fmla="*/ 1987 h 6282"/>
                <a:gd name="T10" fmla="*/ 6413 w 6600"/>
                <a:gd name="T11" fmla="*/ 2243 h 6282"/>
                <a:gd name="T12" fmla="*/ 6576 w 6600"/>
                <a:gd name="T13" fmla="*/ 2380 h 6282"/>
                <a:gd name="T14" fmla="*/ 6525 w 6600"/>
                <a:gd name="T15" fmla="*/ 2587 h 6282"/>
                <a:gd name="T16" fmla="*/ 5250 w 6600"/>
                <a:gd name="T17" fmla="*/ 3830 h 6282"/>
                <a:gd name="T18" fmla="*/ 5104 w 6600"/>
                <a:gd name="T19" fmla="*/ 4280 h 6282"/>
                <a:gd name="T20" fmla="*/ 5405 w 6600"/>
                <a:gd name="T21" fmla="*/ 6034 h 6282"/>
                <a:gd name="T22" fmla="*/ 5325 w 6600"/>
                <a:gd name="T23" fmla="*/ 6231 h 6282"/>
                <a:gd name="T24" fmla="*/ 5112 w 6600"/>
                <a:gd name="T25" fmla="*/ 6247 h 6282"/>
                <a:gd name="T26" fmla="*/ 3536 w 6600"/>
                <a:gd name="T27" fmla="*/ 5419 h 6282"/>
                <a:gd name="T28" fmla="*/ 3063 w 6600"/>
                <a:gd name="T29" fmla="*/ 5419 h 6282"/>
                <a:gd name="T30" fmla="*/ 1488 w 6600"/>
                <a:gd name="T31" fmla="*/ 6247 h 6282"/>
                <a:gd name="T32" fmla="*/ 1275 w 6600"/>
                <a:gd name="T33" fmla="*/ 6231 h 6282"/>
                <a:gd name="T34" fmla="*/ 1195 w 6600"/>
                <a:gd name="T35" fmla="*/ 6034 h 6282"/>
                <a:gd name="T36" fmla="*/ 1496 w 6600"/>
                <a:gd name="T37" fmla="*/ 4280 h 6282"/>
                <a:gd name="T38" fmla="*/ 1349 w 6600"/>
                <a:gd name="T39" fmla="*/ 3830 h 6282"/>
                <a:gd name="T40" fmla="*/ 75 w 6600"/>
                <a:gd name="T41" fmla="*/ 2587 h 6282"/>
                <a:gd name="T42" fmla="*/ 24 w 6600"/>
                <a:gd name="T43" fmla="*/ 2380 h 6282"/>
                <a:gd name="T44" fmla="*/ 187 w 6600"/>
                <a:gd name="T45" fmla="*/ 2243 h 6282"/>
                <a:gd name="T46" fmla="*/ 1948 w 6600"/>
                <a:gd name="T47" fmla="*/ 1987 h 6282"/>
                <a:gd name="T48" fmla="*/ 2331 w 6600"/>
                <a:gd name="T49" fmla="*/ 1709 h 6282"/>
                <a:gd name="T50" fmla="*/ 3119 w 6600"/>
                <a:gd name="T51" fmla="*/ 113 h 6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00" h="6282">
                  <a:moveTo>
                    <a:pt x="3119" y="113"/>
                  </a:moveTo>
                  <a:cubicBezTo>
                    <a:pt x="3153" y="44"/>
                    <a:pt x="3223" y="0"/>
                    <a:pt x="3300" y="0"/>
                  </a:cubicBezTo>
                  <a:cubicBezTo>
                    <a:pt x="3377" y="0"/>
                    <a:pt x="3447" y="44"/>
                    <a:pt x="3481" y="113"/>
                  </a:cubicBezTo>
                  <a:lnTo>
                    <a:pt x="4269" y="1709"/>
                  </a:lnTo>
                  <a:cubicBezTo>
                    <a:pt x="4343" y="1859"/>
                    <a:pt x="4486" y="1963"/>
                    <a:pt x="4652" y="1987"/>
                  </a:cubicBezTo>
                  <a:lnTo>
                    <a:pt x="6413" y="2243"/>
                  </a:lnTo>
                  <a:cubicBezTo>
                    <a:pt x="6489" y="2254"/>
                    <a:pt x="6552" y="2307"/>
                    <a:pt x="6576" y="2380"/>
                  </a:cubicBezTo>
                  <a:cubicBezTo>
                    <a:pt x="6600" y="2453"/>
                    <a:pt x="6580" y="2534"/>
                    <a:pt x="6525" y="2587"/>
                  </a:cubicBezTo>
                  <a:lnTo>
                    <a:pt x="5250" y="3830"/>
                  </a:lnTo>
                  <a:cubicBezTo>
                    <a:pt x="5131" y="3947"/>
                    <a:pt x="5076" y="4115"/>
                    <a:pt x="5104" y="4280"/>
                  </a:cubicBezTo>
                  <a:lnTo>
                    <a:pt x="5405" y="6034"/>
                  </a:lnTo>
                  <a:cubicBezTo>
                    <a:pt x="5418" y="6110"/>
                    <a:pt x="5387" y="6186"/>
                    <a:pt x="5325" y="6231"/>
                  </a:cubicBezTo>
                  <a:cubicBezTo>
                    <a:pt x="5262" y="6276"/>
                    <a:pt x="5180" y="6282"/>
                    <a:pt x="5112" y="6247"/>
                  </a:cubicBezTo>
                  <a:lnTo>
                    <a:pt x="3536" y="5419"/>
                  </a:lnTo>
                  <a:cubicBezTo>
                    <a:pt x="3388" y="5341"/>
                    <a:pt x="3211" y="5341"/>
                    <a:pt x="3063" y="5419"/>
                  </a:cubicBezTo>
                  <a:lnTo>
                    <a:pt x="1488" y="6247"/>
                  </a:lnTo>
                  <a:cubicBezTo>
                    <a:pt x="1420" y="6282"/>
                    <a:pt x="1337" y="6276"/>
                    <a:pt x="1275" y="6231"/>
                  </a:cubicBezTo>
                  <a:cubicBezTo>
                    <a:pt x="1213" y="6186"/>
                    <a:pt x="1182" y="6109"/>
                    <a:pt x="1195" y="6034"/>
                  </a:cubicBezTo>
                  <a:lnTo>
                    <a:pt x="1496" y="4280"/>
                  </a:lnTo>
                  <a:cubicBezTo>
                    <a:pt x="1524" y="4115"/>
                    <a:pt x="1469" y="3947"/>
                    <a:pt x="1349" y="3830"/>
                  </a:cubicBezTo>
                  <a:lnTo>
                    <a:pt x="75" y="2587"/>
                  </a:lnTo>
                  <a:cubicBezTo>
                    <a:pt x="20" y="2534"/>
                    <a:pt x="0" y="2453"/>
                    <a:pt x="24" y="2380"/>
                  </a:cubicBezTo>
                  <a:cubicBezTo>
                    <a:pt x="48" y="2307"/>
                    <a:pt x="111" y="2254"/>
                    <a:pt x="187" y="2243"/>
                  </a:cubicBezTo>
                  <a:lnTo>
                    <a:pt x="1948" y="1987"/>
                  </a:lnTo>
                  <a:cubicBezTo>
                    <a:pt x="2114" y="1963"/>
                    <a:pt x="2257" y="1859"/>
                    <a:pt x="2331" y="1709"/>
                  </a:cubicBezTo>
                  <a:lnTo>
                    <a:pt x="3119" y="113"/>
                  </a:lnTo>
                  <a:close/>
                </a:path>
              </a:pathLst>
            </a:custGeom>
            <a:solidFill>
              <a:srgbClr val="C00000"/>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zh-CN" altLang="en-US" strike="noStrike" noProof="1">
                <a:gradFill>
                  <a:gsLst>
                    <a:gs pos="0">
                      <a:srgbClr val="D7B894"/>
                    </a:gs>
                    <a:gs pos="100000">
                      <a:srgbClr val="B9A085"/>
                    </a:gs>
                  </a:gsLst>
                  <a:lin ang="2700000" scaled="0"/>
                </a:gradFill>
                <a:latin typeface="汉仪大宋简" panose="02010609000101010101" charset="-122"/>
                <a:ea typeface="汉仪大宋简" panose="02010609000101010101" charset="-122"/>
                <a:cs typeface="+mn-ea"/>
                <a:sym typeface="+mn-lt"/>
              </a:endParaRPr>
            </a:p>
          </p:txBody>
        </p:sp>
        <p:sp>
          <p:nvSpPr>
            <p:cNvPr id="15370" name="文本框 12"/>
            <p:cNvSpPr txBox="1"/>
            <p:nvPr>
              <p:custDataLst>
                <p:tags r:id="rId8"/>
              </p:custDataLst>
            </p:nvPr>
          </p:nvSpPr>
          <p:spPr>
            <a:xfrm>
              <a:off x="10380" y="4594"/>
              <a:ext cx="9936" cy="580"/>
            </a:xfrm>
            <a:prstGeom prst="rect">
              <a:avLst/>
            </a:prstGeom>
            <a:noFill/>
            <a:ln w="9525">
              <a:noFill/>
            </a:ln>
          </p:spPr>
          <p:txBody>
            <a:bodyPr wrap="square" anchor="t" anchorCtr="0">
              <a:spAutoFit/>
            </a:bodyPr>
            <a:p>
              <a:r>
                <a:rPr lang="zh-CN" altLang="en-US" b="1">
                  <a:latin typeface="微软雅黑" panose="020B0503020204020204" charset="-122"/>
                  <a:ea typeface="微软雅黑" panose="020B0503020204020204" charset="-122"/>
                </a:rPr>
                <a:t>健全保障和改善民生制度体系</a:t>
              </a:r>
              <a:endParaRPr lang="zh-CN" altLang="en-US" b="1">
                <a:latin typeface="微软雅黑" panose="020B0503020204020204" charset="-122"/>
                <a:ea typeface="微软雅黑" panose="020B0503020204020204" charset="-122"/>
              </a:endParaRPr>
            </a:p>
          </p:txBody>
        </p:sp>
        <p:sp>
          <p:nvSpPr>
            <p:cNvPr id="14" name="iconfont-1187-868636"/>
            <p:cNvSpPr>
              <a:spLocks noChangeAspect="1"/>
            </p:cNvSpPr>
            <p:nvPr>
              <p:custDataLst>
                <p:tags r:id="rId9"/>
              </p:custDataLst>
            </p:nvPr>
          </p:nvSpPr>
          <p:spPr bwMode="auto">
            <a:xfrm>
              <a:off x="9601" y="5764"/>
              <a:ext cx="668" cy="635"/>
            </a:xfrm>
            <a:custGeom>
              <a:avLst/>
              <a:gdLst>
                <a:gd name="T0" fmla="*/ 3119 w 6600"/>
                <a:gd name="T1" fmla="*/ 113 h 6282"/>
                <a:gd name="T2" fmla="*/ 3300 w 6600"/>
                <a:gd name="T3" fmla="*/ 0 h 6282"/>
                <a:gd name="T4" fmla="*/ 3481 w 6600"/>
                <a:gd name="T5" fmla="*/ 113 h 6282"/>
                <a:gd name="T6" fmla="*/ 4269 w 6600"/>
                <a:gd name="T7" fmla="*/ 1709 h 6282"/>
                <a:gd name="T8" fmla="*/ 4652 w 6600"/>
                <a:gd name="T9" fmla="*/ 1987 h 6282"/>
                <a:gd name="T10" fmla="*/ 6413 w 6600"/>
                <a:gd name="T11" fmla="*/ 2243 h 6282"/>
                <a:gd name="T12" fmla="*/ 6576 w 6600"/>
                <a:gd name="T13" fmla="*/ 2380 h 6282"/>
                <a:gd name="T14" fmla="*/ 6525 w 6600"/>
                <a:gd name="T15" fmla="*/ 2587 h 6282"/>
                <a:gd name="T16" fmla="*/ 5250 w 6600"/>
                <a:gd name="T17" fmla="*/ 3830 h 6282"/>
                <a:gd name="T18" fmla="*/ 5104 w 6600"/>
                <a:gd name="T19" fmla="*/ 4280 h 6282"/>
                <a:gd name="T20" fmla="*/ 5405 w 6600"/>
                <a:gd name="T21" fmla="*/ 6034 h 6282"/>
                <a:gd name="T22" fmla="*/ 5325 w 6600"/>
                <a:gd name="T23" fmla="*/ 6231 h 6282"/>
                <a:gd name="T24" fmla="*/ 5112 w 6600"/>
                <a:gd name="T25" fmla="*/ 6247 h 6282"/>
                <a:gd name="T26" fmla="*/ 3536 w 6600"/>
                <a:gd name="T27" fmla="*/ 5419 h 6282"/>
                <a:gd name="T28" fmla="*/ 3063 w 6600"/>
                <a:gd name="T29" fmla="*/ 5419 h 6282"/>
                <a:gd name="T30" fmla="*/ 1488 w 6600"/>
                <a:gd name="T31" fmla="*/ 6247 h 6282"/>
                <a:gd name="T32" fmla="*/ 1275 w 6600"/>
                <a:gd name="T33" fmla="*/ 6231 h 6282"/>
                <a:gd name="T34" fmla="*/ 1195 w 6600"/>
                <a:gd name="T35" fmla="*/ 6034 h 6282"/>
                <a:gd name="T36" fmla="*/ 1496 w 6600"/>
                <a:gd name="T37" fmla="*/ 4280 h 6282"/>
                <a:gd name="T38" fmla="*/ 1349 w 6600"/>
                <a:gd name="T39" fmla="*/ 3830 h 6282"/>
                <a:gd name="T40" fmla="*/ 75 w 6600"/>
                <a:gd name="T41" fmla="*/ 2587 h 6282"/>
                <a:gd name="T42" fmla="*/ 24 w 6600"/>
                <a:gd name="T43" fmla="*/ 2380 h 6282"/>
                <a:gd name="T44" fmla="*/ 187 w 6600"/>
                <a:gd name="T45" fmla="*/ 2243 h 6282"/>
                <a:gd name="T46" fmla="*/ 1948 w 6600"/>
                <a:gd name="T47" fmla="*/ 1987 h 6282"/>
                <a:gd name="T48" fmla="*/ 2331 w 6600"/>
                <a:gd name="T49" fmla="*/ 1709 h 6282"/>
                <a:gd name="T50" fmla="*/ 3119 w 6600"/>
                <a:gd name="T51" fmla="*/ 113 h 6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00" h="6282">
                  <a:moveTo>
                    <a:pt x="3119" y="113"/>
                  </a:moveTo>
                  <a:cubicBezTo>
                    <a:pt x="3153" y="44"/>
                    <a:pt x="3223" y="0"/>
                    <a:pt x="3300" y="0"/>
                  </a:cubicBezTo>
                  <a:cubicBezTo>
                    <a:pt x="3377" y="0"/>
                    <a:pt x="3447" y="44"/>
                    <a:pt x="3481" y="113"/>
                  </a:cubicBezTo>
                  <a:lnTo>
                    <a:pt x="4269" y="1709"/>
                  </a:lnTo>
                  <a:cubicBezTo>
                    <a:pt x="4343" y="1859"/>
                    <a:pt x="4486" y="1963"/>
                    <a:pt x="4652" y="1987"/>
                  </a:cubicBezTo>
                  <a:lnTo>
                    <a:pt x="6413" y="2243"/>
                  </a:lnTo>
                  <a:cubicBezTo>
                    <a:pt x="6489" y="2254"/>
                    <a:pt x="6552" y="2307"/>
                    <a:pt x="6576" y="2380"/>
                  </a:cubicBezTo>
                  <a:cubicBezTo>
                    <a:pt x="6600" y="2453"/>
                    <a:pt x="6580" y="2534"/>
                    <a:pt x="6525" y="2587"/>
                  </a:cubicBezTo>
                  <a:lnTo>
                    <a:pt x="5250" y="3830"/>
                  </a:lnTo>
                  <a:cubicBezTo>
                    <a:pt x="5131" y="3947"/>
                    <a:pt x="5076" y="4115"/>
                    <a:pt x="5104" y="4280"/>
                  </a:cubicBezTo>
                  <a:lnTo>
                    <a:pt x="5405" y="6034"/>
                  </a:lnTo>
                  <a:cubicBezTo>
                    <a:pt x="5418" y="6110"/>
                    <a:pt x="5387" y="6186"/>
                    <a:pt x="5325" y="6231"/>
                  </a:cubicBezTo>
                  <a:cubicBezTo>
                    <a:pt x="5262" y="6276"/>
                    <a:pt x="5180" y="6282"/>
                    <a:pt x="5112" y="6247"/>
                  </a:cubicBezTo>
                  <a:lnTo>
                    <a:pt x="3536" y="5419"/>
                  </a:lnTo>
                  <a:cubicBezTo>
                    <a:pt x="3388" y="5341"/>
                    <a:pt x="3211" y="5341"/>
                    <a:pt x="3063" y="5419"/>
                  </a:cubicBezTo>
                  <a:lnTo>
                    <a:pt x="1488" y="6247"/>
                  </a:lnTo>
                  <a:cubicBezTo>
                    <a:pt x="1420" y="6282"/>
                    <a:pt x="1337" y="6276"/>
                    <a:pt x="1275" y="6231"/>
                  </a:cubicBezTo>
                  <a:cubicBezTo>
                    <a:pt x="1213" y="6186"/>
                    <a:pt x="1182" y="6109"/>
                    <a:pt x="1195" y="6034"/>
                  </a:cubicBezTo>
                  <a:lnTo>
                    <a:pt x="1496" y="4280"/>
                  </a:lnTo>
                  <a:cubicBezTo>
                    <a:pt x="1524" y="4115"/>
                    <a:pt x="1469" y="3947"/>
                    <a:pt x="1349" y="3830"/>
                  </a:cubicBezTo>
                  <a:lnTo>
                    <a:pt x="75" y="2587"/>
                  </a:lnTo>
                  <a:cubicBezTo>
                    <a:pt x="20" y="2534"/>
                    <a:pt x="0" y="2453"/>
                    <a:pt x="24" y="2380"/>
                  </a:cubicBezTo>
                  <a:cubicBezTo>
                    <a:pt x="48" y="2307"/>
                    <a:pt x="111" y="2254"/>
                    <a:pt x="187" y="2243"/>
                  </a:cubicBezTo>
                  <a:lnTo>
                    <a:pt x="1948" y="1987"/>
                  </a:lnTo>
                  <a:cubicBezTo>
                    <a:pt x="2114" y="1963"/>
                    <a:pt x="2257" y="1859"/>
                    <a:pt x="2331" y="1709"/>
                  </a:cubicBezTo>
                  <a:lnTo>
                    <a:pt x="3119" y="113"/>
                  </a:lnTo>
                  <a:close/>
                </a:path>
              </a:pathLst>
            </a:custGeom>
            <a:solidFill>
              <a:srgbClr val="C00000"/>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zh-CN" altLang="en-US" strike="noStrike" noProof="1">
                <a:gradFill>
                  <a:gsLst>
                    <a:gs pos="0">
                      <a:srgbClr val="D7B894"/>
                    </a:gs>
                    <a:gs pos="100000">
                      <a:srgbClr val="B9A085"/>
                    </a:gs>
                  </a:gsLst>
                  <a:lin ang="2700000" scaled="0"/>
                </a:gradFill>
                <a:latin typeface="汉仪大宋简" panose="02010609000101010101" charset="-122"/>
                <a:ea typeface="汉仪大宋简" panose="02010609000101010101" charset="-122"/>
                <a:cs typeface="+mn-ea"/>
                <a:sym typeface="+mn-lt"/>
              </a:endParaRPr>
            </a:p>
          </p:txBody>
        </p:sp>
        <p:sp>
          <p:nvSpPr>
            <p:cNvPr id="15372" name="文本框 14"/>
            <p:cNvSpPr txBox="1"/>
            <p:nvPr>
              <p:custDataLst>
                <p:tags r:id="rId10"/>
              </p:custDataLst>
            </p:nvPr>
          </p:nvSpPr>
          <p:spPr>
            <a:xfrm>
              <a:off x="10380" y="5764"/>
              <a:ext cx="9936" cy="580"/>
            </a:xfrm>
            <a:prstGeom prst="rect">
              <a:avLst/>
            </a:prstGeom>
            <a:noFill/>
            <a:ln w="9525">
              <a:noFill/>
            </a:ln>
          </p:spPr>
          <p:txBody>
            <a:bodyPr wrap="square" anchor="t" anchorCtr="0">
              <a:spAutoFit/>
            </a:bodyPr>
            <a:p>
              <a:r>
                <a:rPr lang="zh-CN" altLang="en-US" b="1">
                  <a:latin typeface="微软雅黑" panose="020B0503020204020204" charset="-122"/>
                  <a:ea typeface="微软雅黑" panose="020B0503020204020204" charset="-122"/>
                </a:rPr>
                <a:t>推进国家安全体系和能力现代化</a:t>
              </a:r>
              <a:endParaRPr lang="zh-CN" altLang="en-US" b="1">
                <a:latin typeface="微软雅黑" panose="020B0503020204020204" charset="-122"/>
                <a:ea typeface="微软雅黑" panose="020B0503020204020204" charset="-122"/>
              </a:endParaRPr>
            </a:p>
          </p:txBody>
        </p:sp>
        <p:sp>
          <p:nvSpPr>
            <p:cNvPr id="17" name="iconfont-1187-868636"/>
            <p:cNvSpPr>
              <a:spLocks noChangeAspect="1"/>
            </p:cNvSpPr>
            <p:nvPr>
              <p:custDataLst>
                <p:tags r:id="rId11"/>
              </p:custDataLst>
            </p:nvPr>
          </p:nvSpPr>
          <p:spPr bwMode="auto">
            <a:xfrm>
              <a:off x="3346" y="6955"/>
              <a:ext cx="668" cy="635"/>
            </a:xfrm>
            <a:custGeom>
              <a:avLst/>
              <a:gdLst>
                <a:gd name="T0" fmla="*/ 3119 w 6600"/>
                <a:gd name="T1" fmla="*/ 113 h 6282"/>
                <a:gd name="T2" fmla="*/ 3300 w 6600"/>
                <a:gd name="T3" fmla="*/ 0 h 6282"/>
                <a:gd name="T4" fmla="*/ 3481 w 6600"/>
                <a:gd name="T5" fmla="*/ 113 h 6282"/>
                <a:gd name="T6" fmla="*/ 4269 w 6600"/>
                <a:gd name="T7" fmla="*/ 1709 h 6282"/>
                <a:gd name="T8" fmla="*/ 4652 w 6600"/>
                <a:gd name="T9" fmla="*/ 1987 h 6282"/>
                <a:gd name="T10" fmla="*/ 6413 w 6600"/>
                <a:gd name="T11" fmla="*/ 2243 h 6282"/>
                <a:gd name="T12" fmla="*/ 6576 w 6600"/>
                <a:gd name="T13" fmla="*/ 2380 h 6282"/>
                <a:gd name="T14" fmla="*/ 6525 w 6600"/>
                <a:gd name="T15" fmla="*/ 2587 h 6282"/>
                <a:gd name="T16" fmla="*/ 5250 w 6600"/>
                <a:gd name="T17" fmla="*/ 3830 h 6282"/>
                <a:gd name="T18" fmla="*/ 5104 w 6600"/>
                <a:gd name="T19" fmla="*/ 4280 h 6282"/>
                <a:gd name="T20" fmla="*/ 5405 w 6600"/>
                <a:gd name="T21" fmla="*/ 6034 h 6282"/>
                <a:gd name="T22" fmla="*/ 5325 w 6600"/>
                <a:gd name="T23" fmla="*/ 6231 h 6282"/>
                <a:gd name="T24" fmla="*/ 5112 w 6600"/>
                <a:gd name="T25" fmla="*/ 6247 h 6282"/>
                <a:gd name="T26" fmla="*/ 3536 w 6600"/>
                <a:gd name="T27" fmla="*/ 5419 h 6282"/>
                <a:gd name="T28" fmla="*/ 3063 w 6600"/>
                <a:gd name="T29" fmla="*/ 5419 h 6282"/>
                <a:gd name="T30" fmla="*/ 1488 w 6600"/>
                <a:gd name="T31" fmla="*/ 6247 h 6282"/>
                <a:gd name="T32" fmla="*/ 1275 w 6600"/>
                <a:gd name="T33" fmla="*/ 6231 h 6282"/>
                <a:gd name="T34" fmla="*/ 1195 w 6600"/>
                <a:gd name="T35" fmla="*/ 6034 h 6282"/>
                <a:gd name="T36" fmla="*/ 1496 w 6600"/>
                <a:gd name="T37" fmla="*/ 4280 h 6282"/>
                <a:gd name="T38" fmla="*/ 1349 w 6600"/>
                <a:gd name="T39" fmla="*/ 3830 h 6282"/>
                <a:gd name="T40" fmla="*/ 75 w 6600"/>
                <a:gd name="T41" fmla="*/ 2587 h 6282"/>
                <a:gd name="T42" fmla="*/ 24 w 6600"/>
                <a:gd name="T43" fmla="*/ 2380 h 6282"/>
                <a:gd name="T44" fmla="*/ 187 w 6600"/>
                <a:gd name="T45" fmla="*/ 2243 h 6282"/>
                <a:gd name="T46" fmla="*/ 1948 w 6600"/>
                <a:gd name="T47" fmla="*/ 1987 h 6282"/>
                <a:gd name="T48" fmla="*/ 2331 w 6600"/>
                <a:gd name="T49" fmla="*/ 1709 h 6282"/>
                <a:gd name="T50" fmla="*/ 3119 w 6600"/>
                <a:gd name="T51" fmla="*/ 113 h 6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00" h="6282">
                  <a:moveTo>
                    <a:pt x="3119" y="113"/>
                  </a:moveTo>
                  <a:cubicBezTo>
                    <a:pt x="3153" y="44"/>
                    <a:pt x="3223" y="0"/>
                    <a:pt x="3300" y="0"/>
                  </a:cubicBezTo>
                  <a:cubicBezTo>
                    <a:pt x="3377" y="0"/>
                    <a:pt x="3447" y="44"/>
                    <a:pt x="3481" y="113"/>
                  </a:cubicBezTo>
                  <a:lnTo>
                    <a:pt x="4269" y="1709"/>
                  </a:lnTo>
                  <a:cubicBezTo>
                    <a:pt x="4343" y="1859"/>
                    <a:pt x="4486" y="1963"/>
                    <a:pt x="4652" y="1987"/>
                  </a:cubicBezTo>
                  <a:lnTo>
                    <a:pt x="6413" y="2243"/>
                  </a:lnTo>
                  <a:cubicBezTo>
                    <a:pt x="6489" y="2254"/>
                    <a:pt x="6552" y="2307"/>
                    <a:pt x="6576" y="2380"/>
                  </a:cubicBezTo>
                  <a:cubicBezTo>
                    <a:pt x="6600" y="2453"/>
                    <a:pt x="6580" y="2534"/>
                    <a:pt x="6525" y="2587"/>
                  </a:cubicBezTo>
                  <a:lnTo>
                    <a:pt x="5250" y="3830"/>
                  </a:lnTo>
                  <a:cubicBezTo>
                    <a:pt x="5131" y="3947"/>
                    <a:pt x="5076" y="4115"/>
                    <a:pt x="5104" y="4280"/>
                  </a:cubicBezTo>
                  <a:lnTo>
                    <a:pt x="5405" y="6034"/>
                  </a:lnTo>
                  <a:cubicBezTo>
                    <a:pt x="5418" y="6110"/>
                    <a:pt x="5387" y="6186"/>
                    <a:pt x="5325" y="6231"/>
                  </a:cubicBezTo>
                  <a:cubicBezTo>
                    <a:pt x="5262" y="6276"/>
                    <a:pt x="5180" y="6282"/>
                    <a:pt x="5112" y="6247"/>
                  </a:cubicBezTo>
                  <a:lnTo>
                    <a:pt x="3536" y="5419"/>
                  </a:lnTo>
                  <a:cubicBezTo>
                    <a:pt x="3388" y="5341"/>
                    <a:pt x="3211" y="5341"/>
                    <a:pt x="3063" y="5419"/>
                  </a:cubicBezTo>
                  <a:lnTo>
                    <a:pt x="1488" y="6247"/>
                  </a:lnTo>
                  <a:cubicBezTo>
                    <a:pt x="1420" y="6282"/>
                    <a:pt x="1337" y="6276"/>
                    <a:pt x="1275" y="6231"/>
                  </a:cubicBezTo>
                  <a:cubicBezTo>
                    <a:pt x="1213" y="6186"/>
                    <a:pt x="1182" y="6109"/>
                    <a:pt x="1195" y="6034"/>
                  </a:cubicBezTo>
                  <a:lnTo>
                    <a:pt x="1496" y="4280"/>
                  </a:lnTo>
                  <a:cubicBezTo>
                    <a:pt x="1524" y="4115"/>
                    <a:pt x="1469" y="3947"/>
                    <a:pt x="1349" y="3830"/>
                  </a:cubicBezTo>
                  <a:lnTo>
                    <a:pt x="75" y="2587"/>
                  </a:lnTo>
                  <a:cubicBezTo>
                    <a:pt x="20" y="2534"/>
                    <a:pt x="0" y="2453"/>
                    <a:pt x="24" y="2380"/>
                  </a:cubicBezTo>
                  <a:cubicBezTo>
                    <a:pt x="48" y="2307"/>
                    <a:pt x="111" y="2254"/>
                    <a:pt x="187" y="2243"/>
                  </a:cubicBezTo>
                  <a:lnTo>
                    <a:pt x="1948" y="1987"/>
                  </a:lnTo>
                  <a:cubicBezTo>
                    <a:pt x="2114" y="1963"/>
                    <a:pt x="2257" y="1859"/>
                    <a:pt x="2331" y="1709"/>
                  </a:cubicBezTo>
                  <a:lnTo>
                    <a:pt x="3119" y="113"/>
                  </a:lnTo>
                  <a:close/>
                </a:path>
              </a:pathLst>
            </a:custGeom>
            <a:solidFill>
              <a:srgbClr val="C00000"/>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zh-CN" altLang="en-US" strike="noStrike" noProof="1">
                <a:gradFill>
                  <a:gsLst>
                    <a:gs pos="0">
                      <a:srgbClr val="D7B894"/>
                    </a:gs>
                    <a:gs pos="100000">
                      <a:srgbClr val="B9A085"/>
                    </a:gs>
                  </a:gsLst>
                  <a:lin ang="2700000" scaled="0"/>
                </a:gradFill>
                <a:latin typeface="汉仪大宋简" panose="02010609000101010101" charset="-122"/>
                <a:ea typeface="汉仪大宋简" panose="02010609000101010101" charset="-122"/>
                <a:cs typeface="+mn-ea"/>
                <a:sym typeface="+mn-lt"/>
              </a:endParaRPr>
            </a:p>
          </p:txBody>
        </p:sp>
        <p:sp>
          <p:nvSpPr>
            <p:cNvPr id="15374" name="文本框 18"/>
            <p:cNvSpPr txBox="1"/>
            <p:nvPr>
              <p:custDataLst>
                <p:tags r:id="rId12"/>
              </p:custDataLst>
            </p:nvPr>
          </p:nvSpPr>
          <p:spPr>
            <a:xfrm>
              <a:off x="4125" y="6955"/>
              <a:ext cx="9936" cy="580"/>
            </a:xfrm>
            <a:prstGeom prst="rect">
              <a:avLst/>
            </a:prstGeom>
            <a:noFill/>
            <a:ln w="9525">
              <a:noFill/>
            </a:ln>
          </p:spPr>
          <p:txBody>
            <a:bodyPr wrap="square" anchor="t" anchorCtr="0">
              <a:spAutoFit/>
            </a:bodyPr>
            <a:p>
              <a:r>
                <a:rPr lang="zh-CN" altLang="en-US" b="1">
                  <a:latin typeface="微软雅黑" panose="020B0503020204020204" charset="-122"/>
                  <a:ea typeface="微软雅黑" panose="020B0503020204020204" charset="-122"/>
                </a:rPr>
                <a:t>持续深化国防和军队改革</a:t>
              </a:r>
              <a:endParaRPr lang="zh-CN" altLang="en-US" b="1">
                <a:latin typeface="微软雅黑" panose="020B0503020204020204" charset="-122"/>
                <a:ea typeface="微软雅黑" panose="020B0503020204020204" charset="-122"/>
              </a:endParaRPr>
            </a:p>
          </p:txBody>
        </p:sp>
        <p:sp>
          <p:nvSpPr>
            <p:cNvPr id="20" name="iconfont-1187-868636"/>
            <p:cNvSpPr>
              <a:spLocks noChangeAspect="1"/>
            </p:cNvSpPr>
            <p:nvPr>
              <p:custDataLst>
                <p:tags r:id="rId13"/>
              </p:custDataLst>
            </p:nvPr>
          </p:nvSpPr>
          <p:spPr bwMode="auto">
            <a:xfrm>
              <a:off x="9601" y="6955"/>
              <a:ext cx="668" cy="635"/>
            </a:xfrm>
            <a:custGeom>
              <a:avLst/>
              <a:gdLst>
                <a:gd name="T0" fmla="*/ 3119 w 6600"/>
                <a:gd name="T1" fmla="*/ 113 h 6282"/>
                <a:gd name="T2" fmla="*/ 3300 w 6600"/>
                <a:gd name="T3" fmla="*/ 0 h 6282"/>
                <a:gd name="T4" fmla="*/ 3481 w 6600"/>
                <a:gd name="T5" fmla="*/ 113 h 6282"/>
                <a:gd name="T6" fmla="*/ 4269 w 6600"/>
                <a:gd name="T7" fmla="*/ 1709 h 6282"/>
                <a:gd name="T8" fmla="*/ 4652 w 6600"/>
                <a:gd name="T9" fmla="*/ 1987 h 6282"/>
                <a:gd name="T10" fmla="*/ 6413 w 6600"/>
                <a:gd name="T11" fmla="*/ 2243 h 6282"/>
                <a:gd name="T12" fmla="*/ 6576 w 6600"/>
                <a:gd name="T13" fmla="*/ 2380 h 6282"/>
                <a:gd name="T14" fmla="*/ 6525 w 6600"/>
                <a:gd name="T15" fmla="*/ 2587 h 6282"/>
                <a:gd name="T16" fmla="*/ 5250 w 6600"/>
                <a:gd name="T17" fmla="*/ 3830 h 6282"/>
                <a:gd name="T18" fmla="*/ 5104 w 6600"/>
                <a:gd name="T19" fmla="*/ 4280 h 6282"/>
                <a:gd name="T20" fmla="*/ 5405 w 6600"/>
                <a:gd name="T21" fmla="*/ 6034 h 6282"/>
                <a:gd name="T22" fmla="*/ 5325 w 6600"/>
                <a:gd name="T23" fmla="*/ 6231 h 6282"/>
                <a:gd name="T24" fmla="*/ 5112 w 6600"/>
                <a:gd name="T25" fmla="*/ 6247 h 6282"/>
                <a:gd name="T26" fmla="*/ 3536 w 6600"/>
                <a:gd name="T27" fmla="*/ 5419 h 6282"/>
                <a:gd name="T28" fmla="*/ 3063 w 6600"/>
                <a:gd name="T29" fmla="*/ 5419 h 6282"/>
                <a:gd name="T30" fmla="*/ 1488 w 6600"/>
                <a:gd name="T31" fmla="*/ 6247 h 6282"/>
                <a:gd name="T32" fmla="*/ 1275 w 6600"/>
                <a:gd name="T33" fmla="*/ 6231 h 6282"/>
                <a:gd name="T34" fmla="*/ 1195 w 6600"/>
                <a:gd name="T35" fmla="*/ 6034 h 6282"/>
                <a:gd name="T36" fmla="*/ 1496 w 6600"/>
                <a:gd name="T37" fmla="*/ 4280 h 6282"/>
                <a:gd name="T38" fmla="*/ 1349 w 6600"/>
                <a:gd name="T39" fmla="*/ 3830 h 6282"/>
                <a:gd name="T40" fmla="*/ 75 w 6600"/>
                <a:gd name="T41" fmla="*/ 2587 h 6282"/>
                <a:gd name="T42" fmla="*/ 24 w 6600"/>
                <a:gd name="T43" fmla="*/ 2380 h 6282"/>
                <a:gd name="T44" fmla="*/ 187 w 6600"/>
                <a:gd name="T45" fmla="*/ 2243 h 6282"/>
                <a:gd name="T46" fmla="*/ 1948 w 6600"/>
                <a:gd name="T47" fmla="*/ 1987 h 6282"/>
                <a:gd name="T48" fmla="*/ 2331 w 6600"/>
                <a:gd name="T49" fmla="*/ 1709 h 6282"/>
                <a:gd name="T50" fmla="*/ 3119 w 6600"/>
                <a:gd name="T51" fmla="*/ 113 h 6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00" h="6282">
                  <a:moveTo>
                    <a:pt x="3119" y="113"/>
                  </a:moveTo>
                  <a:cubicBezTo>
                    <a:pt x="3153" y="44"/>
                    <a:pt x="3223" y="0"/>
                    <a:pt x="3300" y="0"/>
                  </a:cubicBezTo>
                  <a:cubicBezTo>
                    <a:pt x="3377" y="0"/>
                    <a:pt x="3447" y="44"/>
                    <a:pt x="3481" y="113"/>
                  </a:cubicBezTo>
                  <a:lnTo>
                    <a:pt x="4269" y="1709"/>
                  </a:lnTo>
                  <a:cubicBezTo>
                    <a:pt x="4343" y="1859"/>
                    <a:pt x="4486" y="1963"/>
                    <a:pt x="4652" y="1987"/>
                  </a:cubicBezTo>
                  <a:lnTo>
                    <a:pt x="6413" y="2243"/>
                  </a:lnTo>
                  <a:cubicBezTo>
                    <a:pt x="6489" y="2254"/>
                    <a:pt x="6552" y="2307"/>
                    <a:pt x="6576" y="2380"/>
                  </a:cubicBezTo>
                  <a:cubicBezTo>
                    <a:pt x="6600" y="2453"/>
                    <a:pt x="6580" y="2534"/>
                    <a:pt x="6525" y="2587"/>
                  </a:cubicBezTo>
                  <a:lnTo>
                    <a:pt x="5250" y="3830"/>
                  </a:lnTo>
                  <a:cubicBezTo>
                    <a:pt x="5131" y="3947"/>
                    <a:pt x="5076" y="4115"/>
                    <a:pt x="5104" y="4280"/>
                  </a:cubicBezTo>
                  <a:lnTo>
                    <a:pt x="5405" y="6034"/>
                  </a:lnTo>
                  <a:cubicBezTo>
                    <a:pt x="5418" y="6110"/>
                    <a:pt x="5387" y="6186"/>
                    <a:pt x="5325" y="6231"/>
                  </a:cubicBezTo>
                  <a:cubicBezTo>
                    <a:pt x="5262" y="6276"/>
                    <a:pt x="5180" y="6282"/>
                    <a:pt x="5112" y="6247"/>
                  </a:cubicBezTo>
                  <a:lnTo>
                    <a:pt x="3536" y="5419"/>
                  </a:lnTo>
                  <a:cubicBezTo>
                    <a:pt x="3388" y="5341"/>
                    <a:pt x="3211" y="5341"/>
                    <a:pt x="3063" y="5419"/>
                  </a:cubicBezTo>
                  <a:lnTo>
                    <a:pt x="1488" y="6247"/>
                  </a:lnTo>
                  <a:cubicBezTo>
                    <a:pt x="1420" y="6282"/>
                    <a:pt x="1337" y="6276"/>
                    <a:pt x="1275" y="6231"/>
                  </a:cubicBezTo>
                  <a:cubicBezTo>
                    <a:pt x="1213" y="6186"/>
                    <a:pt x="1182" y="6109"/>
                    <a:pt x="1195" y="6034"/>
                  </a:cubicBezTo>
                  <a:lnTo>
                    <a:pt x="1496" y="4280"/>
                  </a:lnTo>
                  <a:cubicBezTo>
                    <a:pt x="1524" y="4115"/>
                    <a:pt x="1469" y="3947"/>
                    <a:pt x="1349" y="3830"/>
                  </a:cubicBezTo>
                  <a:lnTo>
                    <a:pt x="75" y="2587"/>
                  </a:lnTo>
                  <a:cubicBezTo>
                    <a:pt x="20" y="2534"/>
                    <a:pt x="0" y="2453"/>
                    <a:pt x="24" y="2380"/>
                  </a:cubicBezTo>
                  <a:cubicBezTo>
                    <a:pt x="48" y="2307"/>
                    <a:pt x="111" y="2254"/>
                    <a:pt x="187" y="2243"/>
                  </a:cubicBezTo>
                  <a:lnTo>
                    <a:pt x="1948" y="1987"/>
                  </a:lnTo>
                  <a:cubicBezTo>
                    <a:pt x="2114" y="1963"/>
                    <a:pt x="2257" y="1859"/>
                    <a:pt x="2331" y="1709"/>
                  </a:cubicBezTo>
                  <a:lnTo>
                    <a:pt x="3119" y="113"/>
                  </a:lnTo>
                  <a:close/>
                </a:path>
              </a:pathLst>
            </a:custGeom>
            <a:solidFill>
              <a:srgbClr val="C00000"/>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zh-CN" altLang="en-US" strike="noStrike" noProof="1">
                <a:gradFill>
                  <a:gsLst>
                    <a:gs pos="0">
                      <a:srgbClr val="D7B894"/>
                    </a:gs>
                    <a:gs pos="100000">
                      <a:srgbClr val="B9A085"/>
                    </a:gs>
                  </a:gsLst>
                  <a:lin ang="2700000" scaled="0"/>
                </a:gradFill>
                <a:latin typeface="汉仪大宋简" panose="02010609000101010101" charset="-122"/>
                <a:ea typeface="汉仪大宋简" panose="02010609000101010101" charset="-122"/>
                <a:cs typeface="+mn-ea"/>
                <a:sym typeface="+mn-lt"/>
              </a:endParaRPr>
            </a:p>
          </p:txBody>
        </p:sp>
        <p:sp>
          <p:nvSpPr>
            <p:cNvPr id="15376" name="文本框 20"/>
            <p:cNvSpPr txBox="1"/>
            <p:nvPr>
              <p:custDataLst>
                <p:tags r:id="rId14"/>
              </p:custDataLst>
            </p:nvPr>
          </p:nvSpPr>
          <p:spPr>
            <a:xfrm>
              <a:off x="10380" y="6820"/>
              <a:ext cx="10233" cy="1016"/>
            </a:xfrm>
            <a:prstGeom prst="rect">
              <a:avLst/>
            </a:prstGeom>
            <a:noFill/>
            <a:ln w="9525">
              <a:noFill/>
            </a:ln>
          </p:spPr>
          <p:txBody>
            <a:bodyPr wrap="square" anchor="t" anchorCtr="0">
              <a:spAutoFit/>
            </a:bodyPr>
            <a:p>
              <a:r>
                <a:rPr lang="zh-CN" altLang="en-US" b="1">
                  <a:latin typeface="微软雅黑" panose="020B0503020204020204" charset="-122"/>
                  <a:ea typeface="微软雅黑" panose="020B0503020204020204" charset="-122"/>
                </a:rPr>
                <a:t>提高党对进一步全面深化改革、</a:t>
              </a:r>
              <a:endParaRPr lang="zh-CN" altLang="en-US" b="1">
                <a:latin typeface="微软雅黑" panose="020B0503020204020204" charset="-122"/>
                <a:ea typeface="微软雅黑" panose="020B0503020204020204" charset="-122"/>
              </a:endParaRPr>
            </a:p>
            <a:p>
              <a:r>
                <a:rPr lang="zh-CN" altLang="en-US" b="1">
                  <a:latin typeface="微软雅黑" panose="020B0503020204020204" charset="-122"/>
                  <a:ea typeface="微软雅黑" panose="020B0503020204020204" charset="-122"/>
                </a:rPr>
                <a:t>推进中国式现代化的领导水平</a:t>
              </a:r>
              <a:endParaRPr lang="zh-CN" altLang="en-US" b="1">
                <a:latin typeface="微软雅黑" panose="020B0503020204020204" charset="-122"/>
                <a:ea typeface="微软雅黑" panose="020B0503020204020204" charset="-122"/>
              </a:endParaRPr>
            </a:p>
          </p:txBody>
        </p:sp>
        <p:sp>
          <p:nvSpPr>
            <p:cNvPr id="4" name="iconfont-1187-868636"/>
            <p:cNvSpPr>
              <a:spLocks noChangeAspect="1"/>
            </p:cNvSpPr>
            <p:nvPr>
              <p:custDataLst>
                <p:tags r:id="rId15"/>
              </p:custDataLst>
            </p:nvPr>
          </p:nvSpPr>
          <p:spPr bwMode="auto">
            <a:xfrm>
              <a:off x="3346" y="3609"/>
              <a:ext cx="668" cy="635"/>
            </a:xfrm>
            <a:custGeom>
              <a:avLst/>
              <a:gdLst>
                <a:gd name="T0" fmla="*/ 3119 w 6600"/>
                <a:gd name="T1" fmla="*/ 113 h 6282"/>
                <a:gd name="T2" fmla="*/ 3300 w 6600"/>
                <a:gd name="T3" fmla="*/ 0 h 6282"/>
                <a:gd name="T4" fmla="*/ 3481 w 6600"/>
                <a:gd name="T5" fmla="*/ 113 h 6282"/>
                <a:gd name="T6" fmla="*/ 4269 w 6600"/>
                <a:gd name="T7" fmla="*/ 1709 h 6282"/>
                <a:gd name="T8" fmla="*/ 4652 w 6600"/>
                <a:gd name="T9" fmla="*/ 1987 h 6282"/>
                <a:gd name="T10" fmla="*/ 6413 w 6600"/>
                <a:gd name="T11" fmla="*/ 2243 h 6282"/>
                <a:gd name="T12" fmla="*/ 6576 w 6600"/>
                <a:gd name="T13" fmla="*/ 2380 h 6282"/>
                <a:gd name="T14" fmla="*/ 6525 w 6600"/>
                <a:gd name="T15" fmla="*/ 2587 h 6282"/>
                <a:gd name="T16" fmla="*/ 5250 w 6600"/>
                <a:gd name="T17" fmla="*/ 3830 h 6282"/>
                <a:gd name="T18" fmla="*/ 5104 w 6600"/>
                <a:gd name="T19" fmla="*/ 4280 h 6282"/>
                <a:gd name="T20" fmla="*/ 5405 w 6600"/>
                <a:gd name="T21" fmla="*/ 6034 h 6282"/>
                <a:gd name="T22" fmla="*/ 5325 w 6600"/>
                <a:gd name="T23" fmla="*/ 6231 h 6282"/>
                <a:gd name="T24" fmla="*/ 5112 w 6600"/>
                <a:gd name="T25" fmla="*/ 6247 h 6282"/>
                <a:gd name="T26" fmla="*/ 3536 w 6600"/>
                <a:gd name="T27" fmla="*/ 5419 h 6282"/>
                <a:gd name="T28" fmla="*/ 3063 w 6600"/>
                <a:gd name="T29" fmla="*/ 5419 h 6282"/>
                <a:gd name="T30" fmla="*/ 1488 w 6600"/>
                <a:gd name="T31" fmla="*/ 6247 h 6282"/>
                <a:gd name="T32" fmla="*/ 1275 w 6600"/>
                <a:gd name="T33" fmla="*/ 6231 h 6282"/>
                <a:gd name="T34" fmla="*/ 1195 w 6600"/>
                <a:gd name="T35" fmla="*/ 6034 h 6282"/>
                <a:gd name="T36" fmla="*/ 1496 w 6600"/>
                <a:gd name="T37" fmla="*/ 4280 h 6282"/>
                <a:gd name="T38" fmla="*/ 1349 w 6600"/>
                <a:gd name="T39" fmla="*/ 3830 h 6282"/>
                <a:gd name="T40" fmla="*/ 75 w 6600"/>
                <a:gd name="T41" fmla="*/ 2587 h 6282"/>
                <a:gd name="T42" fmla="*/ 24 w 6600"/>
                <a:gd name="T43" fmla="*/ 2380 h 6282"/>
                <a:gd name="T44" fmla="*/ 187 w 6600"/>
                <a:gd name="T45" fmla="*/ 2243 h 6282"/>
                <a:gd name="T46" fmla="*/ 1948 w 6600"/>
                <a:gd name="T47" fmla="*/ 1987 h 6282"/>
                <a:gd name="T48" fmla="*/ 2331 w 6600"/>
                <a:gd name="T49" fmla="*/ 1709 h 6282"/>
                <a:gd name="T50" fmla="*/ 3119 w 6600"/>
                <a:gd name="T51" fmla="*/ 113 h 6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00" h="6282">
                  <a:moveTo>
                    <a:pt x="3119" y="113"/>
                  </a:moveTo>
                  <a:cubicBezTo>
                    <a:pt x="3153" y="44"/>
                    <a:pt x="3223" y="0"/>
                    <a:pt x="3300" y="0"/>
                  </a:cubicBezTo>
                  <a:cubicBezTo>
                    <a:pt x="3377" y="0"/>
                    <a:pt x="3447" y="44"/>
                    <a:pt x="3481" y="113"/>
                  </a:cubicBezTo>
                  <a:lnTo>
                    <a:pt x="4269" y="1709"/>
                  </a:lnTo>
                  <a:cubicBezTo>
                    <a:pt x="4343" y="1859"/>
                    <a:pt x="4486" y="1963"/>
                    <a:pt x="4652" y="1987"/>
                  </a:cubicBezTo>
                  <a:lnTo>
                    <a:pt x="6413" y="2243"/>
                  </a:lnTo>
                  <a:cubicBezTo>
                    <a:pt x="6489" y="2254"/>
                    <a:pt x="6552" y="2307"/>
                    <a:pt x="6576" y="2380"/>
                  </a:cubicBezTo>
                  <a:cubicBezTo>
                    <a:pt x="6600" y="2453"/>
                    <a:pt x="6580" y="2534"/>
                    <a:pt x="6525" y="2587"/>
                  </a:cubicBezTo>
                  <a:lnTo>
                    <a:pt x="5250" y="3830"/>
                  </a:lnTo>
                  <a:cubicBezTo>
                    <a:pt x="5131" y="3947"/>
                    <a:pt x="5076" y="4115"/>
                    <a:pt x="5104" y="4280"/>
                  </a:cubicBezTo>
                  <a:lnTo>
                    <a:pt x="5405" y="6034"/>
                  </a:lnTo>
                  <a:cubicBezTo>
                    <a:pt x="5418" y="6110"/>
                    <a:pt x="5387" y="6186"/>
                    <a:pt x="5325" y="6231"/>
                  </a:cubicBezTo>
                  <a:cubicBezTo>
                    <a:pt x="5262" y="6276"/>
                    <a:pt x="5180" y="6282"/>
                    <a:pt x="5112" y="6247"/>
                  </a:cubicBezTo>
                  <a:lnTo>
                    <a:pt x="3536" y="5419"/>
                  </a:lnTo>
                  <a:cubicBezTo>
                    <a:pt x="3388" y="5341"/>
                    <a:pt x="3211" y="5341"/>
                    <a:pt x="3063" y="5419"/>
                  </a:cubicBezTo>
                  <a:lnTo>
                    <a:pt x="1488" y="6247"/>
                  </a:lnTo>
                  <a:cubicBezTo>
                    <a:pt x="1420" y="6282"/>
                    <a:pt x="1337" y="6276"/>
                    <a:pt x="1275" y="6231"/>
                  </a:cubicBezTo>
                  <a:cubicBezTo>
                    <a:pt x="1213" y="6186"/>
                    <a:pt x="1182" y="6109"/>
                    <a:pt x="1195" y="6034"/>
                  </a:cubicBezTo>
                  <a:lnTo>
                    <a:pt x="1496" y="4280"/>
                  </a:lnTo>
                  <a:cubicBezTo>
                    <a:pt x="1524" y="4115"/>
                    <a:pt x="1469" y="3947"/>
                    <a:pt x="1349" y="3830"/>
                  </a:cubicBezTo>
                  <a:lnTo>
                    <a:pt x="75" y="2587"/>
                  </a:lnTo>
                  <a:cubicBezTo>
                    <a:pt x="20" y="2534"/>
                    <a:pt x="0" y="2453"/>
                    <a:pt x="24" y="2380"/>
                  </a:cubicBezTo>
                  <a:cubicBezTo>
                    <a:pt x="48" y="2307"/>
                    <a:pt x="111" y="2254"/>
                    <a:pt x="187" y="2243"/>
                  </a:cubicBezTo>
                  <a:lnTo>
                    <a:pt x="1948" y="1987"/>
                  </a:lnTo>
                  <a:cubicBezTo>
                    <a:pt x="2114" y="1963"/>
                    <a:pt x="2257" y="1859"/>
                    <a:pt x="2331" y="1709"/>
                  </a:cubicBezTo>
                  <a:lnTo>
                    <a:pt x="3119" y="113"/>
                  </a:lnTo>
                  <a:close/>
                </a:path>
              </a:pathLst>
            </a:custGeom>
            <a:solidFill>
              <a:srgbClr val="C00000"/>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zh-CN" altLang="en-US" strike="noStrike" noProof="1">
                <a:gradFill>
                  <a:gsLst>
                    <a:gs pos="0">
                      <a:srgbClr val="D7B894"/>
                    </a:gs>
                    <a:gs pos="100000">
                      <a:srgbClr val="B9A085"/>
                    </a:gs>
                  </a:gsLst>
                  <a:lin ang="2700000" scaled="0"/>
                </a:gradFill>
                <a:latin typeface="汉仪大宋简" panose="02010609000101010101" charset="-122"/>
                <a:ea typeface="汉仪大宋简" panose="02010609000101010101" charset="-122"/>
                <a:cs typeface="+mn-ea"/>
                <a:sym typeface="+mn-lt"/>
              </a:endParaRPr>
            </a:p>
          </p:txBody>
        </p:sp>
        <p:sp>
          <p:nvSpPr>
            <p:cNvPr id="15378" name="文本框 6"/>
            <p:cNvSpPr txBox="1"/>
            <p:nvPr>
              <p:custDataLst>
                <p:tags r:id="rId16"/>
              </p:custDataLst>
            </p:nvPr>
          </p:nvSpPr>
          <p:spPr>
            <a:xfrm>
              <a:off x="4125" y="3609"/>
              <a:ext cx="9936" cy="580"/>
            </a:xfrm>
            <a:prstGeom prst="rect">
              <a:avLst/>
            </a:prstGeom>
            <a:noFill/>
            <a:ln w="9525">
              <a:noFill/>
            </a:ln>
          </p:spPr>
          <p:txBody>
            <a:bodyPr wrap="square" anchor="t" anchorCtr="0">
              <a:spAutoFit/>
            </a:bodyPr>
            <a:p>
              <a:r>
                <a:rPr lang="zh-CN" altLang="en-US" b="1">
                  <a:latin typeface="微软雅黑" panose="020B0503020204020204" charset="-122"/>
                  <a:ea typeface="微软雅黑" panose="020B0503020204020204" charset="-122"/>
                </a:rPr>
                <a:t>健全全过程人民民主制度体系</a:t>
              </a:r>
              <a:endParaRPr lang="zh-CN" altLang="en-US" b="1">
                <a:latin typeface="微软雅黑" panose="020B0503020204020204" charset="-122"/>
                <a:ea typeface="微软雅黑" panose="020B0503020204020204" charset="-122"/>
              </a:endParaRPr>
            </a:p>
          </p:txBody>
        </p:sp>
        <p:sp>
          <p:nvSpPr>
            <p:cNvPr id="18" name="iconfont-1187-868636"/>
            <p:cNvSpPr>
              <a:spLocks noChangeAspect="1"/>
            </p:cNvSpPr>
            <p:nvPr>
              <p:custDataLst>
                <p:tags r:id="rId17"/>
              </p:custDataLst>
            </p:nvPr>
          </p:nvSpPr>
          <p:spPr bwMode="auto">
            <a:xfrm>
              <a:off x="9601" y="3549"/>
              <a:ext cx="668" cy="635"/>
            </a:xfrm>
            <a:custGeom>
              <a:avLst/>
              <a:gdLst>
                <a:gd name="T0" fmla="*/ 3119 w 6600"/>
                <a:gd name="T1" fmla="*/ 113 h 6282"/>
                <a:gd name="T2" fmla="*/ 3300 w 6600"/>
                <a:gd name="T3" fmla="*/ 0 h 6282"/>
                <a:gd name="T4" fmla="*/ 3481 w 6600"/>
                <a:gd name="T5" fmla="*/ 113 h 6282"/>
                <a:gd name="T6" fmla="*/ 4269 w 6600"/>
                <a:gd name="T7" fmla="*/ 1709 h 6282"/>
                <a:gd name="T8" fmla="*/ 4652 w 6600"/>
                <a:gd name="T9" fmla="*/ 1987 h 6282"/>
                <a:gd name="T10" fmla="*/ 6413 w 6600"/>
                <a:gd name="T11" fmla="*/ 2243 h 6282"/>
                <a:gd name="T12" fmla="*/ 6576 w 6600"/>
                <a:gd name="T13" fmla="*/ 2380 h 6282"/>
                <a:gd name="T14" fmla="*/ 6525 w 6600"/>
                <a:gd name="T15" fmla="*/ 2587 h 6282"/>
                <a:gd name="T16" fmla="*/ 5250 w 6600"/>
                <a:gd name="T17" fmla="*/ 3830 h 6282"/>
                <a:gd name="T18" fmla="*/ 5104 w 6600"/>
                <a:gd name="T19" fmla="*/ 4280 h 6282"/>
                <a:gd name="T20" fmla="*/ 5405 w 6600"/>
                <a:gd name="T21" fmla="*/ 6034 h 6282"/>
                <a:gd name="T22" fmla="*/ 5325 w 6600"/>
                <a:gd name="T23" fmla="*/ 6231 h 6282"/>
                <a:gd name="T24" fmla="*/ 5112 w 6600"/>
                <a:gd name="T25" fmla="*/ 6247 h 6282"/>
                <a:gd name="T26" fmla="*/ 3536 w 6600"/>
                <a:gd name="T27" fmla="*/ 5419 h 6282"/>
                <a:gd name="T28" fmla="*/ 3063 w 6600"/>
                <a:gd name="T29" fmla="*/ 5419 h 6282"/>
                <a:gd name="T30" fmla="*/ 1488 w 6600"/>
                <a:gd name="T31" fmla="*/ 6247 h 6282"/>
                <a:gd name="T32" fmla="*/ 1275 w 6600"/>
                <a:gd name="T33" fmla="*/ 6231 h 6282"/>
                <a:gd name="T34" fmla="*/ 1195 w 6600"/>
                <a:gd name="T35" fmla="*/ 6034 h 6282"/>
                <a:gd name="T36" fmla="*/ 1496 w 6600"/>
                <a:gd name="T37" fmla="*/ 4280 h 6282"/>
                <a:gd name="T38" fmla="*/ 1349 w 6600"/>
                <a:gd name="T39" fmla="*/ 3830 h 6282"/>
                <a:gd name="T40" fmla="*/ 75 w 6600"/>
                <a:gd name="T41" fmla="*/ 2587 h 6282"/>
                <a:gd name="T42" fmla="*/ 24 w 6600"/>
                <a:gd name="T43" fmla="*/ 2380 h 6282"/>
                <a:gd name="T44" fmla="*/ 187 w 6600"/>
                <a:gd name="T45" fmla="*/ 2243 h 6282"/>
                <a:gd name="T46" fmla="*/ 1948 w 6600"/>
                <a:gd name="T47" fmla="*/ 1987 h 6282"/>
                <a:gd name="T48" fmla="*/ 2331 w 6600"/>
                <a:gd name="T49" fmla="*/ 1709 h 6282"/>
                <a:gd name="T50" fmla="*/ 3119 w 6600"/>
                <a:gd name="T51" fmla="*/ 113 h 6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00" h="6282">
                  <a:moveTo>
                    <a:pt x="3119" y="113"/>
                  </a:moveTo>
                  <a:cubicBezTo>
                    <a:pt x="3153" y="44"/>
                    <a:pt x="3223" y="0"/>
                    <a:pt x="3300" y="0"/>
                  </a:cubicBezTo>
                  <a:cubicBezTo>
                    <a:pt x="3377" y="0"/>
                    <a:pt x="3447" y="44"/>
                    <a:pt x="3481" y="113"/>
                  </a:cubicBezTo>
                  <a:lnTo>
                    <a:pt x="4269" y="1709"/>
                  </a:lnTo>
                  <a:cubicBezTo>
                    <a:pt x="4343" y="1859"/>
                    <a:pt x="4486" y="1963"/>
                    <a:pt x="4652" y="1987"/>
                  </a:cubicBezTo>
                  <a:lnTo>
                    <a:pt x="6413" y="2243"/>
                  </a:lnTo>
                  <a:cubicBezTo>
                    <a:pt x="6489" y="2254"/>
                    <a:pt x="6552" y="2307"/>
                    <a:pt x="6576" y="2380"/>
                  </a:cubicBezTo>
                  <a:cubicBezTo>
                    <a:pt x="6600" y="2453"/>
                    <a:pt x="6580" y="2534"/>
                    <a:pt x="6525" y="2587"/>
                  </a:cubicBezTo>
                  <a:lnTo>
                    <a:pt x="5250" y="3830"/>
                  </a:lnTo>
                  <a:cubicBezTo>
                    <a:pt x="5131" y="3947"/>
                    <a:pt x="5076" y="4115"/>
                    <a:pt x="5104" y="4280"/>
                  </a:cubicBezTo>
                  <a:lnTo>
                    <a:pt x="5405" y="6034"/>
                  </a:lnTo>
                  <a:cubicBezTo>
                    <a:pt x="5418" y="6110"/>
                    <a:pt x="5387" y="6186"/>
                    <a:pt x="5325" y="6231"/>
                  </a:cubicBezTo>
                  <a:cubicBezTo>
                    <a:pt x="5262" y="6276"/>
                    <a:pt x="5180" y="6282"/>
                    <a:pt x="5112" y="6247"/>
                  </a:cubicBezTo>
                  <a:lnTo>
                    <a:pt x="3536" y="5419"/>
                  </a:lnTo>
                  <a:cubicBezTo>
                    <a:pt x="3388" y="5341"/>
                    <a:pt x="3211" y="5341"/>
                    <a:pt x="3063" y="5419"/>
                  </a:cubicBezTo>
                  <a:lnTo>
                    <a:pt x="1488" y="6247"/>
                  </a:lnTo>
                  <a:cubicBezTo>
                    <a:pt x="1420" y="6282"/>
                    <a:pt x="1337" y="6276"/>
                    <a:pt x="1275" y="6231"/>
                  </a:cubicBezTo>
                  <a:cubicBezTo>
                    <a:pt x="1213" y="6186"/>
                    <a:pt x="1182" y="6109"/>
                    <a:pt x="1195" y="6034"/>
                  </a:cubicBezTo>
                  <a:lnTo>
                    <a:pt x="1496" y="4280"/>
                  </a:lnTo>
                  <a:cubicBezTo>
                    <a:pt x="1524" y="4115"/>
                    <a:pt x="1469" y="3947"/>
                    <a:pt x="1349" y="3830"/>
                  </a:cubicBezTo>
                  <a:lnTo>
                    <a:pt x="75" y="2587"/>
                  </a:lnTo>
                  <a:cubicBezTo>
                    <a:pt x="20" y="2534"/>
                    <a:pt x="0" y="2453"/>
                    <a:pt x="24" y="2380"/>
                  </a:cubicBezTo>
                  <a:cubicBezTo>
                    <a:pt x="48" y="2307"/>
                    <a:pt x="111" y="2254"/>
                    <a:pt x="187" y="2243"/>
                  </a:cubicBezTo>
                  <a:lnTo>
                    <a:pt x="1948" y="1987"/>
                  </a:lnTo>
                  <a:cubicBezTo>
                    <a:pt x="2114" y="1963"/>
                    <a:pt x="2257" y="1859"/>
                    <a:pt x="2331" y="1709"/>
                  </a:cubicBezTo>
                  <a:lnTo>
                    <a:pt x="3119" y="113"/>
                  </a:lnTo>
                  <a:close/>
                </a:path>
              </a:pathLst>
            </a:custGeom>
            <a:solidFill>
              <a:srgbClr val="C00000"/>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zh-CN" altLang="en-US" strike="noStrike" noProof="1">
                <a:gradFill>
                  <a:gsLst>
                    <a:gs pos="0">
                      <a:srgbClr val="D7B894"/>
                    </a:gs>
                    <a:gs pos="100000">
                      <a:srgbClr val="B9A085"/>
                    </a:gs>
                  </a:gsLst>
                  <a:lin ang="2700000" scaled="0"/>
                </a:gradFill>
                <a:latin typeface="汉仪大宋简" panose="02010609000101010101" charset="-122"/>
                <a:ea typeface="汉仪大宋简" panose="02010609000101010101" charset="-122"/>
                <a:cs typeface="+mn-ea"/>
                <a:sym typeface="+mn-lt"/>
              </a:endParaRPr>
            </a:p>
          </p:txBody>
        </p:sp>
        <p:sp>
          <p:nvSpPr>
            <p:cNvPr id="15380" name="文本框 22"/>
            <p:cNvSpPr txBox="1"/>
            <p:nvPr>
              <p:custDataLst>
                <p:tags r:id="rId18"/>
              </p:custDataLst>
            </p:nvPr>
          </p:nvSpPr>
          <p:spPr>
            <a:xfrm>
              <a:off x="10380" y="3549"/>
              <a:ext cx="9936" cy="580"/>
            </a:xfrm>
            <a:prstGeom prst="rect">
              <a:avLst/>
            </a:prstGeom>
            <a:noFill/>
            <a:ln w="9525">
              <a:noFill/>
            </a:ln>
          </p:spPr>
          <p:txBody>
            <a:bodyPr wrap="square" anchor="t" anchorCtr="0">
              <a:spAutoFit/>
            </a:bodyPr>
            <a:p>
              <a:r>
                <a:rPr lang="zh-CN" altLang="en-US" b="1">
                  <a:latin typeface="微软雅黑" panose="020B0503020204020204" charset="-122"/>
                  <a:ea typeface="微软雅黑" panose="020B0503020204020204" charset="-122"/>
                </a:rPr>
                <a:t>完善中国特色社会主义法治体系</a:t>
              </a:r>
              <a:endParaRPr lang="zh-CN" altLang="en-US" b="1">
                <a:latin typeface="微软雅黑" panose="020B0503020204020204" charset="-122"/>
                <a:ea typeface="微软雅黑" panose="020B0503020204020204" charset="-122"/>
              </a:endParaRPr>
            </a:p>
          </p:txBody>
        </p:sp>
      </p:grpSp>
      <p:sp>
        <p:nvSpPr>
          <p:cNvPr id="24" name="PA-文本框 6"/>
          <p:cNvSpPr txBox="1"/>
          <p:nvPr>
            <p:custDataLst>
              <p:tags r:id="rId19"/>
            </p:custDataLst>
          </p:nvPr>
        </p:nvSpPr>
        <p:spPr>
          <a:xfrm>
            <a:off x="982345" y="336550"/>
            <a:ext cx="7696199" cy="521970"/>
          </a:xfrm>
          <a:prstGeom prst="rect">
            <a:avLst/>
          </a:prstGeom>
          <a:noFill/>
        </p:spPr>
        <p:txBody>
          <a:bodyPr wrap="square">
            <a:spAutoFit/>
          </a:bodyPr>
          <a:lstStyle>
            <a:defPPr>
              <a:defRPr lang="zh-CN"/>
            </a:defPPr>
            <a:lvl1pPr lvl="0">
              <a:defRPr sz="5400" kern="0" spc="0">
                <a:gradFill>
                  <a:gsLst>
                    <a:gs pos="0">
                      <a:srgbClr val="F4D18C"/>
                    </a:gs>
                    <a:gs pos="100000">
                      <a:srgbClr val="EAD6B4"/>
                    </a:gs>
                  </a:gsLst>
                  <a:lin ang="13500000" scaled="1"/>
                </a:gradFill>
                <a:effectLst>
                  <a:outerShdw blurRad="38100" dist="38100" dir="2700000" algn="tl">
                    <a:srgbClr val="000000">
                      <a:alpha val="43137"/>
                    </a:srgbClr>
                  </a:outerShdw>
                </a:effectLst>
                <a:latin typeface="思源黑体 CN Heavy" pitchFamily="34" charset="-122"/>
                <a:ea typeface="思源黑体 CN Heavy" pitchFamily="34" charset="-122"/>
                <a:cs typeface="+mn-ea"/>
              </a:defRPr>
            </a:lvl1pPr>
          </a:lstStyle>
          <a:p>
            <a:pPr fontAlgn="auto"/>
            <a:r>
              <a:rPr lang="zh-CN" altLang="en-US" sz="2800" b="1" strike="noStrike" noProof="1" dirty="0">
                <a:gradFill>
                  <a:gsLst>
                    <a:gs pos="0">
                      <a:srgbClr val="CF100F"/>
                    </a:gs>
                    <a:gs pos="100000">
                      <a:srgbClr val="A30908"/>
                    </a:gs>
                  </a:gsLst>
                  <a:lin ang="13500000" scaled="1"/>
                </a:gradFill>
                <a:effectLst/>
                <a:latin typeface="微软雅黑" panose="020B0503020204020204" charset="-122"/>
                <a:ea typeface="微软雅黑" panose="020B0503020204020204" charset="-122"/>
                <a:cs typeface="+mn-ea"/>
                <a:sym typeface="+mn-ea"/>
              </a:rPr>
              <a:t>党的</a:t>
            </a:r>
            <a:r>
              <a:rPr lang="zh-CN" altLang="en-US" sz="2800" b="1" strike="noStrike" noProof="1" dirty="0">
                <a:gradFill>
                  <a:gsLst>
                    <a:gs pos="0">
                      <a:srgbClr val="CF100F"/>
                    </a:gs>
                    <a:gs pos="100000">
                      <a:srgbClr val="A30908"/>
                    </a:gs>
                  </a:gsLst>
                  <a:lin ang="13500000" scaled="1"/>
                </a:gradFill>
                <a:effectLst/>
                <a:latin typeface="微软雅黑" panose="020B0503020204020204" charset="-122"/>
                <a:ea typeface="微软雅黑" panose="020B0503020204020204" charset="-122"/>
                <a:cs typeface="+mn-ea"/>
              </a:rPr>
              <a:t>二十届三中全会公报速览</a:t>
            </a:r>
            <a:endParaRPr lang="zh-CN" altLang="en-US" sz="2800" b="1" strike="noStrike" noProof="1" dirty="0">
              <a:gradFill>
                <a:gsLst>
                  <a:gs pos="0">
                    <a:srgbClr val="CF100F"/>
                  </a:gs>
                  <a:gs pos="100000">
                    <a:srgbClr val="A30908"/>
                  </a:gs>
                </a:gsLst>
                <a:lin ang="13500000" scaled="1"/>
              </a:gradFill>
              <a:effectLst/>
              <a:latin typeface="微软雅黑" panose="020B0503020204020204" charset="-122"/>
              <a:ea typeface="微软雅黑" panose="020B0503020204020204" charset="-122"/>
            </a:endParaRPr>
          </a:p>
        </p:txBody>
      </p:sp>
    </p:spTree>
    <p:custDataLst>
      <p:tags r:id="rId20"/>
    </p:custData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cxnSp>
        <p:nvCxnSpPr>
          <p:cNvPr id="3" name="直接连接符 2"/>
          <p:cNvCxnSpPr/>
          <p:nvPr/>
        </p:nvCxnSpPr>
        <p:spPr>
          <a:xfrm>
            <a:off x="1073150" y="941388"/>
            <a:ext cx="10671175" cy="0"/>
          </a:xfrm>
          <a:prstGeom prst="line">
            <a:avLst/>
          </a:prstGeom>
          <a:ln w="38100" cap="rnd">
            <a:solidFill>
              <a:srgbClr val="DC0509"/>
            </a:solidFill>
            <a:prstDash val="sysDot"/>
            <a:round/>
          </a:ln>
        </p:spPr>
        <p:style>
          <a:lnRef idx="1">
            <a:schemeClr val="accent1"/>
          </a:lnRef>
          <a:fillRef idx="0">
            <a:schemeClr val="accent1"/>
          </a:fillRef>
          <a:effectRef idx="0">
            <a:schemeClr val="accent1"/>
          </a:effectRef>
          <a:fontRef idx="minor">
            <a:schemeClr val="tx1"/>
          </a:fontRef>
        </p:style>
      </p:cxnSp>
      <p:pic>
        <p:nvPicPr>
          <p:cNvPr id="17411" name="图片 4" descr="MAIN202107130916000121948950049"/>
          <p:cNvPicPr>
            <a:picLocks noChangeAspect="1"/>
          </p:cNvPicPr>
          <p:nvPr/>
        </p:nvPicPr>
        <p:blipFill>
          <a:blip r:embed="rId2"/>
          <a:stretch>
            <a:fillRect/>
          </a:stretch>
        </p:blipFill>
        <p:spPr>
          <a:xfrm>
            <a:off x="333375" y="392113"/>
            <a:ext cx="547688" cy="547687"/>
          </a:xfrm>
          <a:prstGeom prst="rect">
            <a:avLst/>
          </a:prstGeom>
          <a:noFill/>
          <a:ln w="9525">
            <a:noFill/>
          </a:ln>
        </p:spPr>
      </p:pic>
      <p:sp>
        <p:nvSpPr>
          <p:cNvPr id="24" name="PA-文本框 6"/>
          <p:cNvSpPr txBox="1"/>
          <p:nvPr>
            <p:custDataLst>
              <p:tags r:id="rId3"/>
            </p:custDataLst>
          </p:nvPr>
        </p:nvSpPr>
        <p:spPr>
          <a:xfrm>
            <a:off x="982345" y="336550"/>
            <a:ext cx="7696199" cy="521970"/>
          </a:xfrm>
          <a:prstGeom prst="rect">
            <a:avLst/>
          </a:prstGeom>
          <a:noFill/>
        </p:spPr>
        <p:txBody>
          <a:bodyPr wrap="square">
            <a:spAutoFit/>
          </a:bodyPr>
          <a:lstStyle>
            <a:defPPr>
              <a:defRPr lang="zh-CN"/>
            </a:defPPr>
            <a:lvl1pPr lvl="0">
              <a:defRPr sz="5400" kern="0" spc="0">
                <a:gradFill>
                  <a:gsLst>
                    <a:gs pos="0">
                      <a:srgbClr val="F4D18C"/>
                    </a:gs>
                    <a:gs pos="100000">
                      <a:srgbClr val="EAD6B4"/>
                    </a:gs>
                  </a:gsLst>
                  <a:lin ang="13500000" scaled="1"/>
                </a:gradFill>
                <a:effectLst>
                  <a:outerShdw blurRad="38100" dist="38100" dir="2700000" algn="tl">
                    <a:srgbClr val="000000">
                      <a:alpha val="43137"/>
                    </a:srgbClr>
                  </a:outerShdw>
                </a:effectLst>
                <a:latin typeface="思源黑体 CN Heavy" pitchFamily="34" charset="-122"/>
                <a:ea typeface="思源黑体 CN Heavy" pitchFamily="34" charset="-122"/>
                <a:cs typeface="+mn-ea"/>
              </a:defRPr>
            </a:lvl1pPr>
          </a:lstStyle>
          <a:p>
            <a:pPr fontAlgn="auto"/>
            <a:r>
              <a:rPr lang="zh-CN" altLang="en-US" sz="2800" b="1" strike="noStrike" noProof="1" dirty="0">
                <a:gradFill>
                  <a:gsLst>
                    <a:gs pos="0">
                      <a:srgbClr val="CF100F"/>
                    </a:gs>
                    <a:gs pos="100000">
                      <a:srgbClr val="A30908"/>
                    </a:gs>
                  </a:gsLst>
                  <a:lin ang="13500000" scaled="1"/>
                </a:gradFill>
                <a:effectLst/>
                <a:latin typeface="微软雅黑" panose="020B0503020204020204" charset="-122"/>
                <a:ea typeface="微软雅黑" panose="020B0503020204020204" charset="-122"/>
                <a:cs typeface="+mn-ea"/>
                <a:sym typeface="+mn-ea"/>
              </a:rPr>
              <a:t>党的</a:t>
            </a:r>
            <a:r>
              <a:rPr lang="zh-CN" altLang="en-US" sz="2800" b="1" strike="noStrike" noProof="1" dirty="0">
                <a:gradFill>
                  <a:gsLst>
                    <a:gs pos="0">
                      <a:srgbClr val="CF100F"/>
                    </a:gs>
                    <a:gs pos="100000">
                      <a:srgbClr val="A30908"/>
                    </a:gs>
                  </a:gsLst>
                  <a:lin ang="13500000" scaled="1"/>
                </a:gradFill>
                <a:effectLst/>
                <a:latin typeface="微软雅黑" panose="020B0503020204020204" charset="-122"/>
                <a:ea typeface="微软雅黑" panose="020B0503020204020204" charset="-122"/>
                <a:cs typeface="+mn-ea"/>
              </a:rPr>
              <a:t>二十届三中全会公报速览</a:t>
            </a:r>
            <a:endParaRPr lang="zh-CN" altLang="en-US" sz="2800" b="1" strike="noStrike" noProof="1" dirty="0">
              <a:gradFill>
                <a:gsLst>
                  <a:gs pos="0">
                    <a:srgbClr val="CF100F"/>
                  </a:gs>
                  <a:gs pos="100000">
                    <a:srgbClr val="A30908"/>
                  </a:gs>
                </a:gsLst>
                <a:lin ang="13500000" scaled="1"/>
              </a:gradFill>
              <a:effectLst/>
              <a:latin typeface="微软雅黑" panose="020B0503020204020204" charset="-122"/>
              <a:ea typeface="微软雅黑" panose="020B0503020204020204" charset="-122"/>
            </a:endParaRPr>
          </a:p>
        </p:txBody>
      </p:sp>
      <p:sp>
        <p:nvSpPr>
          <p:cNvPr id="28" name="AutoShape 7"/>
          <p:cNvSpPr>
            <a:spLocks noChangeArrowheads="1"/>
          </p:cNvSpPr>
          <p:nvPr/>
        </p:nvSpPr>
        <p:spPr bwMode="auto">
          <a:xfrm>
            <a:off x="1474788" y="1460500"/>
            <a:ext cx="1835150" cy="646113"/>
          </a:xfrm>
          <a:prstGeom prst="roundRect">
            <a:avLst>
              <a:gd name="adj" fmla="val 10889"/>
            </a:avLst>
          </a:prstGeom>
          <a:solidFill>
            <a:srgbClr val="D4000A"/>
          </a:solidFill>
          <a:ln>
            <a:noFill/>
          </a:ln>
          <a:effectLst/>
        </p:spPr>
        <p:txBody>
          <a:bodyPr wrap="none" lIns="96765" tIns="48383" rIns="96765" bIns="48383" anchor="ctr"/>
          <a:lstStyle>
            <a:lvl1pPr>
              <a:spcBef>
                <a:spcPct val="20000"/>
              </a:spcBef>
              <a:buChar char="•"/>
              <a:defRPr sz="1500">
                <a:solidFill>
                  <a:srgbClr val="080808"/>
                </a:solidFill>
                <a:latin typeface="Arial" panose="020B0604020202020204" pitchFamily="34" charset="0"/>
                <a:ea typeface="仿宋_GB2312" panose="02010609030101010101" pitchFamily="1" charset="-122"/>
              </a:defRPr>
            </a:lvl1pPr>
            <a:lvl2pPr marL="590550" indent="-133350">
              <a:spcBef>
                <a:spcPct val="20000"/>
              </a:spcBef>
              <a:buChar char="–"/>
              <a:defRPr sz="1400">
                <a:solidFill>
                  <a:srgbClr val="080808"/>
                </a:solidFill>
                <a:latin typeface="Arial" panose="020B0604020202020204" pitchFamily="34" charset="0"/>
                <a:ea typeface="楷体_GB2312" panose="02010609030101010101" pitchFamily="49" charset="-122"/>
              </a:defRPr>
            </a:lvl2pPr>
            <a:lvl3pPr marL="908050" indent="6350">
              <a:spcBef>
                <a:spcPct val="20000"/>
              </a:spcBef>
              <a:buChar char="•"/>
              <a:defRPr sz="2000">
                <a:solidFill>
                  <a:schemeClr val="tx1"/>
                </a:solidFill>
                <a:latin typeface="Arial" panose="020B0604020202020204" pitchFamily="34" charset="0"/>
                <a:ea typeface="宋体" panose="02010600030101010101" pitchFamily="2" charset="-122"/>
              </a:defRPr>
            </a:lvl3pPr>
            <a:lvl4pPr marL="1270000" indent="101600">
              <a:spcBef>
                <a:spcPct val="20000"/>
              </a:spcBef>
              <a:buChar char="–"/>
              <a:defRPr sz="1700">
                <a:solidFill>
                  <a:schemeClr val="tx1"/>
                </a:solidFill>
                <a:latin typeface="Arial" panose="020B0604020202020204" pitchFamily="34" charset="0"/>
                <a:ea typeface="宋体" panose="02010600030101010101" pitchFamily="2" charset="-122"/>
              </a:defRPr>
            </a:lvl4pPr>
            <a:lvl5pPr marL="1633855" indent="195580">
              <a:spcBef>
                <a:spcPct val="20000"/>
              </a:spcBef>
              <a:buChar char="»"/>
              <a:defRPr sz="1700">
                <a:solidFill>
                  <a:schemeClr val="tx1"/>
                </a:solidFill>
                <a:latin typeface="Arial" panose="020B0604020202020204" pitchFamily="34" charset="0"/>
                <a:ea typeface="宋体" panose="02010600030101010101" pitchFamily="2" charset="-122"/>
              </a:defRPr>
            </a:lvl5pPr>
            <a:lvl6pPr marL="20910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5482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0054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4626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buFontTx/>
              <a:buNone/>
            </a:pPr>
            <a:endParaRPr lang="zh-CN" altLang="en-US" sz="1865" strike="noStrike" noProof="1">
              <a:solidFill>
                <a:schemeClr val="tx1"/>
              </a:solidFill>
              <a:ea typeface="宋体" panose="02010600030101010101" pitchFamily="2" charset="-122"/>
            </a:endParaRPr>
          </a:p>
        </p:txBody>
      </p:sp>
      <p:sp>
        <p:nvSpPr>
          <p:cNvPr id="17414" name="Text Box 20"/>
          <p:cNvSpPr txBox="1"/>
          <p:nvPr/>
        </p:nvSpPr>
        <p:spPr>
          <a:xfrm>
            <a:off x="1236663" y="1484313"/>
            <a:ext cx="2001837" cy="557212"/>
          </a:xfrm>
          <a:prstGeom prst="rect">
            <a:avLst/>
          </a:prstGeom>
          <a:noFill/>
          <a:ln w="9525">
            <a:noFill/>
          </a:ln>
        </p:spPr>
        <p:txBody>
          <a:bodyPr wrap="square" lIns="96765" tIns="48383" rIns="96765" bIns="48383" anchor="t" anchorCtr="0">
            <a:spAutoFit/>
          </a:bodyPr>
          <a:p>
            <a:pPr indent="460375">
              <a:lnSpc>
                <a:spcPct val="125000"/>
              </a:lnSpc>
            </a:pPr>
            <a:r>
              <a:rPr lang="zh-CN" altLang="en-US" sz="2400" b="1" dirty="0">
                <a:solidFill>
                  <a:schemeClr val="bg1"/>
                </a:solidFill>
                <a:latin typeface="微软雅黑" panose="020B0503020204020204" charset="-122"/>
                <a:ea typeface="微软雅黑" panose="020B0503020204020204" charset="-122"/>
              </a:rPr>
              <a:t>全会提出</a:t>
            </a:r>
            <a:endParaRPr lang="zh-CN" altLang="en-US" sz="2400" b="1" dirty="0">
              <a:solidFill>
                <a:schemeClr val="bg1"/>
              </a:solidFill>
              <a:latin typeface="微软雅黑" panose="020B0503020204020204" charset="-122"/>
              <a:ea typeface="微软雅黑" panose="020B0503020204020204" charset="-122"/>
            </a:endParaRPr>
          </a:p>
        </p:txBody>
      </p:sp>
      <p:grpSp>
        <p:nvGrpSpPr>
          <p:cNvPr id="17415" name="组合 1"/>
          <p:cNvGrpSpPr/>
          <p:nvPr/>
        </p:nvGrpSpPr>
        <p:grpSpPr>
          <a:xfrm>
            <a:off x="2574925" y="2174875"/>
            <a:ext cx="7948613" cy="3476625"/>
            <a:chOff x="4055" y="3425"/>
            <a:chExt cx="12518" cy="5474"/>
          </a:xfrm>
        </p:grpSpPr>
        <p:sp>
          <p:nvSpPr>
            <p:cNvPr id="17416" name="文本框 7"/>
            <p:cNvSpPr txBox="1"/>
            <p:nvPr>
              <p:custDataLst>
                <p:tags r:id="rId4"/>
              </p:custDataLst>
            </p:nvPr>
          </p:nvSpPr>
          <p:spPr>
            <a:xfrm>
              <a:off x="4272" y="3425"/>
              <a:ext cx="12300" cy="5475"/>
            </a:xfrm>
            <a:prstGeom prst="rect">
              <a:avLst/>
            </a:prstGeom>
            <a:noFill/>
            <a:ln w="9525">
              <a:noFill/>
            </a:ln>
          </p:spPr>
          <p:txBody>
            <a:bodyPr wrap="square" anchor="t" anchorCtr="0">
              <a:spAutoFit/>
            </a:bodyPr>
            <a:p>
              <a:pPr>
                <a:lnSpc>
                  <a:spcPct val="200000"/>
                </a:lnSpc>
              </a:pPr>
              <a:r>
                <a:rPr lang="zh-CN" altLang="en-US" sz="2200" b="1">
                  <a:latin typeface="微软雅黑" panose="020B0503020204020204" charset="-122"/>
                  <a:ea typeface="微软雅黑" panose="020B0503020204020204" charset="-122"/>
                </a:rPr>
                <a:t>高水平社会主义市场经济体制是中国式现代化的重要保障</a:t>
              </a:r>
              <a:endParaRPr lang="zh-CN" altLang="en-US" sz="2200" b="1">
                <a:latin typeface="微软雅黑" panose="020B0503020204020204" charset="-122"/>
                <a:ea typeface="微软雅黑" panose="020B0503020204020204" charset="-122"/>
              </a:endParaRPr>
            </a:p>
            <a:p>
              <a:pPr>
                <a:lnSpc>
                  <a:spcPct val="200000"/>
                </a:lnSpc>
              </a:pPr>
              <a:r>
                <a:rPr lang="zh-CN" altLang="en-US" sz="2200" b="1">
                  <a:latin typeface="微软雅黑" panose="020B0503020204020204" charset="-122"/>
                  <a:ea typeface="微软雅黑" panose="020B0503020204020204" charset="-122"/>
                </a:rPr>
                <a:t>高质量发展是全面建设社会主义现代化国家的首要任务</a:t>
              </a:r>
              <a:endParaRPr lang="zh-CN" altLang="en-US" sz="2200" b="1">
                <a:latin typeface="微软雅黑" panose="020B0503020204020204" charset="-122"/>
                <a:ea typeface="微软雅黑" panose="020B0503020204020204" charset="-122"/>
              </a:endParaRPr>
            </a:p>
            <a:p>
              <a:pPr>
                <a:lnSpc>
                  <a:spcPct val="200000"/>
                </a:lnSpc>
              </a:pPr>
              <a:r>
                <a:rPr lang="zh-CN" altLang="en-US" sz="2200" b="1">
                  <a:latin typeface="微软雅黑" panose="020B0503020204020204" charset="-122"/>
                  <a:ea typeface="微软雅黑" panose="020B0503020204020204" charset="-122"/>
                </a:rPr>
                <a:t>教育、科技、人才是中国式现代化的基础性、战略性支撑</a:t>
              </a:r>
              <a:endParaRPr lang="zh-CN" altLang="en-US" sz="2200" b="1">
                <a:latin typeface="微软雅黑" panose="020B0503020204020204" charset="-122"/>
                <a:ea typeface="微软雅黑" panose="020B0503020204020204" charset="-122"/>
              </a:endParaRPr>
            </a:p>
            <a:p>
              <a:pPr>
                <a:lnSpc>
                  <a:spcPct val="200000"/>
                </a:lnSpc>
              </a:pPr>
              <a:r>
                <a:rPr lang="zh-CN" altLang="en-US" sz="2200" b="1">
                  <a:latin typeface="微软雅黑" panose="020B0503020204020204" charset="-122"/>
                  <a:ea typeface="微软雅黑" panose="020B0503020204020204" charset="-122"/>
                </a:rPr>
                <a:t>科学的宏观调控、有效的政府治理是发挥社会主义市场经济</a:t>
              </a:r>
              <a:endParaRPr lang="zh-CN" altLang="en-US" sz="2200" b="1">
                <a:latin typeface="微软雅黑" panose="020B0503020204020204" charset="-122"/>
                <a:ea typeface="微软雅黑" panose="020B0503020204020204" charset="-122"/>
              </a:endParaRPr>
            </a:p>
            <a:p>
              <a:pPr>
                <a:lnSpc>
                  <a:spcPct val="200000"/>
                </a:lnSpc>
              </a:pPr>
              <a:r>
                <a:rPr lang="zh-CN" altLang="en-US" sz="2200" b="1">
                  <a:latin typeface="微软雅黑" panose="020B0503020204020204" charset="-122"/>
                  <a:ea typeface="微软雅黑" panose="020B0503020204020204" charset="-122"/>
                </a:rPr>
                <a:t>体制优势的内在要求</a:t>
              </a:r>
              <a:endParaRPr lang="zh-CN" altLang="en-US" sz="2200" b="1">
                <a:latin typeface="微软雅黑" panose="020B0503020204020204" charset="-122"/>
                <a:ea typeface="微软雅黑" panose="020B0503020204020204" charset="-122"/>
              </a:endParaRPr>
            </a:p>
          </p:txBody>
        </p:sp>
        <p:sp>
          <p:nvSpPr>
            <p:cNvPr id="25" name="矩形 24"/>
            <p:cNvSpPr/>
            <p:nvPr/>
          </p:nvSpPr>
          <p:spPr>
            <a:xfrm>
              <a:off x="4065" y="4127"/>
              <a:ext cx="207" cy="2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26" name="矩形 25"/>
            <p:cNvSpPr/>
            <p:nvPr/>
          </p:nvSpPr>
          <p:spPr>
            <a:xfrm>
              <a:off x="4055" y="5152"/>
              <a:ext cx="207" cy="2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27" name="矩形 26"/>
            <p:cNvSpPr/>
            <p:nvPr/>
          </p:nvSpPr>
          <p:spPr>
            <a:xfrm>
              <a:off x="4067" y="6217"/>
              <a:ext cx="207" cy="2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29" name="矩形 28"/>
            <p:cNvSpPr/>
            <p:nvPr/>
          </p:nvSpPr>
          <p:spPr>
            <a:xfrm>
              <a:off x="4057" y="7285"/>
              <a:ext cx="207" cy="2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grpSp>
    </p:spTree>
    <p:custDataLst>
      <p:tags r:id="rId5"/>
    </p:custDataLst>
  </p:cSld>
  <p:clrMapOvr>
    <a:masterClrMapping/>
  </p:clrMapOvr>
  <p:transition spd="slow" advClick="0">
    <p:cut/>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cxnSp>
        <p:nvCxnSpPr>
          <p:cNvPr id="3" name="直接连接符 2"/>
          <p:cNvCxnSpPr/>
          <p:nvPr/>
        </p:nvCxnSpPr>
        <p:spPr>
          <a:xfrm>
            <a:off x="1073150" y="941388"/>
            <a:ext cx="10671175" cy="0"/>
          </a:xfrm>
          <a:prstGeom prst="line">
            <a:avLst/>
          </a:prstGeom>
          <a:ln w="38100" cap="rnd">
            <a:solidFill>
              <a:srgbClr val="DC0509"/>
            </a:solidFill>
            <a:prstDash val="sysDot"/>
            <a:round/>
          </a:ln>
        </p:spPr>
        <p:style>
          <a:lnRef idx="1">
            <a:schemeClr val="accent1"/>
          </a:lnRef>
          <a:fillRef idx="0">
            <a:schemeClr val="accent1"/>
          </a:fillRef>
          <a:effectRef idx="0">
            <a:schemeClr val="accent1"/>
          </a:effectRef>
          <a:fontRef idx="minor">
            <a:schemeClr val="tx1"/>
          </a:fontRef>
        </p:style>
      </p:cxnSp>
      <p:pic>
        <p:nvPicPr>
          <p:cNvPr id="19459" name="图片 4" descr="MAIN202107130916000121948950049"/>
          <p:cNvPicPr>
            <a:picLocks noChangeAspect="1"/>
          </p:cNvPicPr>
          <p:nvPr/>
        </p:nvPicPr>
        <p:blipFill>
          <a:blip r:embed="rId2"/>
          <a:stretch>
            <a:fillRect/>
          </a:stretch>
        </p:blipFill>
        <p:spPr>
          <a:xfrm>
            <a:off x="333375" y="392113"/>
            <a:ext cx="547688" cy="547687"/>
          </a:xfrm>
          <a:prstGeom prst="rect">
            <a:avLst/>
          </a:prstGeom>
          <a:noFill/>
          <a:ln w="9525">
            <a:noFill/>
          </a:ln>
        </p:spPr>
      </p:pic>
      <p:sp>
        <p:nvSpPr>
          <p:cNvPr id="24" name="PA-文本框 6"/>
          <p:cNvSpPr txBox="1"/>
          <p:nvPr>
            <p:custDataLst>
              <p:tags r:id="rId3"/>
            </p:custDataLst>
          </p:nvPr>
        </p:nvSpPr>
        <p:spPr>
          <a:xfrm>
            <a:off x="982345" y="336550"/>
            <a:ext cx="7696199" cy="521970"/>
          </a:xfrm>
          <a:prstGeom prst="rect">
            <a:avLst/>
          </a:prstGeom>
          <a:noFill/>
        </p:spPr>
        <p:txBody>
          <a:bodyPr wrap="square">
            <a:spAutoFit/>
          </a:bodyPr>
          <a:lstStyle>
            <a:defPPr>
              <a:defRPr lang="zh-CN"/>
            </a:defPPr>
            <a:lvl1pPr lvl="0">
              <a:defRPr sz="5400" kern="0" spc="0">
                <a:gradFill>
                  <a:gsLst>
                    <a:gs pos="0">
                      <a:srgbClr val="F4D18C"/>
                    </a:gs>
                    <a:gs pos="100000">
                      <a:srgbClr val="EAD6B4"/>
                    </a:gs>
                  </a:gsLst>
                  <a:lin ang="13500000" scaled="1"/>
                </a:gradFill>
                <a:effectLst>
                  <a:outerShdw blurRad="38100" dist="38100" dir="2700000" algn="tl">
                    <a:srgbClr val="000000">
                      <a:alpha val="43137"/>
                    </a:srgbClr>
                  </a:outerShdw>
                </a:effectLst>
                <a:latin typeface="思源黑体 CN Heavy" pitchFamily="34" charset="-122"/>
                <a:ea typeface="思源黑体 CN Heavy" pitchFamily="34" charset="-122"/>
                <a:cs typeface="+mn-ea"/>
              </a:defRPr>
            </a:lvl1pPr>
          </a:lstStyle>
          <a:p>
            <a:pPr fontAlgn="auto"/>
            <a:r>
              <a:rPr lang="zh-CN" altLang="en-US" sz="2800" b="1" strike="noStrike" noProof="1" dirty="0">
                <a:gradFill>
                  <a:gsLst>
                    <a:gs pos="0">
                      <a:srgbClr val="CF100F"/>
                    </a:gs>
                    <a:gs pos="100000">
                      <a:srgbClr val="A30908"/>
                    </a:gs>
                  </a:gsLst>
                  <a:lin ang="13500000" scaled="1"/>
                </a:gradFill>
                <a:effectLst/>
                <a:latin typeface="微软雅黑" panose="020B0503020204020204" charset="-122"/>
                <a:ea typeface="微软雅黑" panose="020B0503020204020204" charset="-122"/>
                <a:cs typeface="+mn-ea"/>
                <a:sym typeface="+mn-ea"/>
              </a:rPr>
              <a:t>党的</a:t>
            </a:r>
            <a:r>
              <a:rPr lang="zh-CN" altLang="en-US" sz="2800" b="1" strike="noStrike" noProof="1" dirty="0">
                <a:gradFill>
                  <a:gsLst>
                    <a:gs pos="0">
                      <a:srgbClr val="CF100F"/>
                    </a:gs>
                    <a:gs pos="100000">
                      <a:srgbClr val="A30908"/>
                    </a:gs>
                  </a:gsLst>
                  <a:lin ang="13500000" scaled="1"/>
                </a:gradFill>
                <a:effectLst/>
                <a:latin typeface="微软雅黑" panose="020B0503020204020204" charset="-122"/>
                <a:ea typeface="微软雅黑" panose="020B0503020204020204" charset="-122"/>
                <a:cs typeface="+mn-ea"/>
              </a:rPr>
              <a:t>二十届三中全会公报速览</a:t>
            </a:r>
            <a:endParaRPr lang="zh-CN" altLang="en-US" sz="2800" b="1" strike="noStrike" noProof="1" dirty="0">
              <a:gradFill>
                <a:gsLst>
                  <a:gs pos="0">
                    <a:srgbClr val="CF100F"/>
                  </a:gs>
                  <a:gs pos="100000">
                    <a:srgbClr val="A30908"/>
                  </a:gs>
                </a:gsLst>
                <a:lin ang="13500000" scaled="1"/>
              </a:gradFill>
              <a:effectLst/>
              <a:latin typeface="微软雅黑" panose="020B0503020204020204" charset="-122"/>
              <a:ea typeface="微软雅黑" panose="020B0503020204020204" charset="-122"/>
            </a:endParaRPr>
          </a:p>
        </p:txBody>
      </p:sp>
      <p:sp>
        <p:nvSpPr>
          <p:cNvPr id="28" name="AutoShape 7"/>
          <p:cNvSpPr>
            <a:spLocks noChangeArrowheads="1"/>
          </p:cNvSpPr>
          <p:nvPr/>
        </p:nvSpPr>
        <p:spPr bwMode="auto">
          <a:xfrm>
            <a:off x="1474788" y="1460500"/>
            <a:ext cx="1835150" cy="646113"/>
          </a:xfrm>
          <a:prstGeom prst="roundRect">
            <a:avLst>
              <a:gd name="adj" fmla="val 10889"/>
            </a:avLst>
          </a:prstGeom>
          <a:solidFill>
            <a:srgbClr val="D4000A"/>
          </a:solidFill>
          <a:ln>
            <a:noFill/>
          </a:ln>
          <a:effectLst/>
        </p:spPr>
        <p:txBody>
          <a:bodyPr wrap="none" lIns="96765" tIns="48383" rIns="96765" bIns="48383" anchor="ctr"/>
          <a:lstStyle>
            <a:lvl1pPr>
              <a:spcBef>
                <a:spcPct val="20000"/>
              </a:spcBef>
              <a:buChar char="•"/>
              <a:defRPr sz="1500">
                <a:solidFill>
                  <a:srgbClr val="080808"/>
                </a:solidFill>
                <a:latin typeface="Arial" panose="020B0604020202020204" pitchFamily="34" charset="0"/>
                <a:ea typeface="仿宋_GB2312" panose="02010609030101010101" pitchFamily="1" charset="-122"/>
              </a:defRPr>
            </a:lvl1pPr>
            <a:lvl2pPr marL="590550" indent="-133350">
              <a:spcBef>
                <a:spcPct val="20000"/>
              </a:spcBef>
              <a:buChar char="–"/>
              <a:defRPr sz="1400">
                <a:solidFill>
                  <a:srgbClr val="080808"/>
                </a:solidFill>
                <a:latin typeface="Arial" panose="020B0604020202020204" pitchFamily="34" charset="0"/>
                <a:ea typeface="楷体_GB2312" panose="02010609030101010101" pitchFamily="49" charset="-122"/>
              </a:defRPr>
            </a:lvl2pPr>
            <a:lvl3pPr marL="908050" indent="6350">
              <a:spcBef>
                <a:spcPct val="20000"/>
              </a:spcBef>
              <a:buChar char="•"/>
              <a:defRPr sz="2000">
                <a:solidFill>
                  <a:schemeClr val="tx1"/>
                </a:solidFill>
                <a:latin typeface="Arial" panose="020B0604020202020204" pitchFamily="34" charset="0"/>
                <a:ea typeface="宋体" panose="02010600030101010101" pitchFamily="2" charset="-122"/>
              </a:defRPr>
            </a:lvl3pPr>
            <a:lvl4pPr marL="1270000" indent="101600">
              <a:spcBef>
                <a:spcPct val="20000"/>
              </a:spcBef>
              <a:buChar char="–"/>
              <a:defRPr sz="1700">
                <a:solidFill>
                  <a:schemeClr val="tx1"/>
                </a:solidFill>
                <a:latin typeface="Arial" panose="020B0604020202020204" pitchFamily="34" charset="0"/>
                <a:ea typeface="宋体" panose="02010600030101010101" pitchFamily="2" charset="-122"/>
              </a:defRPr>
            </a:lvl4pPr>
            <a:lvl5pPr marL="1633855" indent="195580">
              <a:spcBef>
                <a:spcPct val="20000"/>
              </a:spcBef>
              <a:buChar char="»"/>
              <a:defRPr sz="1700">
                <a:solidFill>
                  <a:schemeClr val="tx1"/>
                </a:solidFill>
                <a:latin typeface="Arial" panose="020B0604020202020204" pitchFamily="34" charset="0"/>
                <a:ea typeface="宋体" panose="02010600030101010101" pitchFamily="2" charset="-122"/>
              </a:defRPr>
            </a:lvl5pPr>
            <a:lvl6pPr marL="20910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5482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0054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4626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buFontTx/>
              <a:buNone/>
            </a:pPr>
            <a:endParaRPr lang="zh-CN" altLang="en-US" sz="1865" strike="noStrike" noProof="1">
              <a:solidFill>
                <a:schemeClr val="tx1"/>
              </a:solidFill>
              <a:ea typeface="宋体" panose="02010600030101010101" pitchFamily="2" charset="-122"/>
            </a:endParaRPr>
          </a:p>
        </p:txBody>
      </p:sp>
      <p:sp>
        <p:nvSpPr>
          <p:cNvPr id="19462" name="Text Box 20"/>
          <p:cNvSpPr txBox="1"/>
          <p:nvPr/>
        </p:nvSpPr>
        <p:spPr>
          <a:xfrm>
            <a:off x="1236663" y="1484313"/>
            <a:ext cx="2001837" cy="557212"/>
          </a:xfrm>
          <a:prstGeom prst="rect">
            <a:avLst/>
          </a:prstGeom>
          <a:noFill/>
          <a:ln w="9525">
            <a:noFill/>
          </a:ln>
        </p:spPr>
        <p:txBody>
          <a:bodyPr wrap="square" lIns="96765" tIns="48383" rIns="96765" bIns="48383" anchor="t" anchorCtr="0">
            <a:spAutoFit/>
          </a:bodyPr>
          <a:p>
            <a:pPr indent="460375">
              <a:lnSpc>
                <a:spcPct val="125000"/>
              </a:lnSpc>
            </a:pPr>
            <a:r>
              <a:rPr lang="zh-CN" altLang="en-US" sz="2400" b="1" dirty="0">
                <a:solidFill>
                  <a:schemeClr val="bg1"/>
                </a:solidFill>
                <a:latin typeface="微软雅黑" panose="020B0503020204020204" charset="-122"/>
                <a:ea typeface="微软雅黑" panose="020B0503020204020204" charset="-122"/>
              </a:rPr>
              <a:t>全会提出</a:t>
            </a:r>
            <a:endParaRPr lang="zh-CN" altLang="en-US" sz="2400" b="1" dirty="0">
              <a:solidFill>
                <a:schemeClr val="bg1"/>
              </a:solidFill>
              <a:latin typeface="微软雅黑" panose="020B0503020204020204" charset="-122"/>
              <a:ea typeface="微软雅黑" panose="020B0503020204020204" charset="-122"/>
            </a:endParaRPr>
          </a:p>
        </p:txBody>
      </p:sp>
      <p:sp>
        <p:nvSpPr>
          <p:cNvPr id="19463" name="文本框 7"/>
          <p:cNvSpPr txBox="1"/>
          <p:nvPr>
            <p:custDataLst>
              <p:tags r:id="rId4"/>
            </p:custDataLst>
          </p:nvPr>
        </p:nvSpPr>
        <p:spPr>
          <a:xfrm>
            <a:off x="2714625" y="2181225"/>
            <a:ext cx="7810500" cy="3476625"/>
          </a:xfrm>
          <a:prstGeom prst="rect">
            <a:avLst/>
          </a:prstGeom>
          <a:noFill/>
          <a:ln w="9525">
            <a:noFill/>
          </a:ln>
        </p:spPr>
        <p:txBody>
          <a:bodyPr wrap="square" anchor="t" anchorCtr="0">
            <a:spAutoFit/>
          </a:bodyPr>
          <a:p>
            <a:pPr>
              <a:lnSpc>
                <a:spcPct val="200000"/>
              </a:lnSpc>
            </a:pPr>
            <a:r>
              <a:rPr lang="zh-CN" altLang="en-US" sz="2200" b="1">
                <a:latin typeface="微软雅黑" panose="020B0503020204020204" charset="-122"/>
                <a:ea typeface="微软雅黑" panose="020B0503020204020204" charset="-122"/>
              </a:rPr>
              <a:t>城乡融合发展是中国式现代化的必然要求</a:t>
            </a:r>
            <a:endParaRPr lang="zh-CN" altLang="en-US" sz="2200" b="1">
              <a:latin typeface="微软雅黑" panose="020B0503020204020204" charset="-122"/>
              <a:ea typeface="微软雅黑" panose="020B0503020204020204" charset="-122"/>
            </a:endParaRPr>
          </a:p>
          <a:p>
            <a:pPr>
              <a:lnSpc>
                <a:spcPct val="200000"/>
              </a:lnSpc>
            </a:pPr>
            <a:r>
              <a:rPr lang="zh-CN" altLang="en-US" sz="2200" b="1">
                <a:latin typeface="微软雅黑" panose="020B0503020204020204" charset="-122"/>
                <a:ea typeface="微软雅黑" panose="020B0503020204020204" charset="-122"/>
              </a:rPr>
              <a:t>开放是中国式现代化的鲜明标识</a:t>
            </a:r>
            <a:endParaRPr lang="zh-CN" altLang="en-US" sz="2200" b="1">
              <a:latin typeface="微软雅黑" panose="020B0503020204020204" charset="-122"/>
              <a:ea typeface="微软雅黑" panose="020B0503020204020204" charset="-122"/>
            </a:endParaRPr>
          </a:p>
          <a:p>
            <a:pPr>
              <a:lnSpc>
                <a:spcPct val="200000"/>
              </a:lnSpc>
            </a:pPr>
            <a:r>
              <a:rPr lang="zh-CN" altLang="en-US" sz="2200" b="1">
                <a:latin typeface="微软雅黑" panose="020B0503020204020204" charset="-122"/>
                <a:ea typeface="微软雅黑" panose="020B0503020204020204" charset="-122"/>
              </a:rPr>
              <a:t>发展全过程人民民主是中国式现代化的本质要求</a:t>
            </a:r>
            <a:endParaRPr lang="zh-CN" altLang="en-US" sz="2200" b="1">
              <a:latin typeface="微软雅黑" panose="020B0503020204020204" charset="-122"/>
              <a:ea typeface="微软雅黑" panose="020B0503020204020204" charset="-122"/>
            </a:endParaRPr>
          </a:p>
          <a:p>
            <a:pPr>
              <a:lnSpc>
                <a:spcPct val="200000"/>
              </a:lnSpc>
            </a:pPr>
            <a:r>
              <a:rPr lang="zh-CN" altLang="en-US" sz="2200" b="1">
                <a:latin typeface="微软雅黑" panose="020B0503020204020204" charset="-122"/>
                <a:ea typeface="微软雅黑" panose="020B0503020204020204" charset="-122"/>
              </a:rPr>
              <a:t>法治是中国式现代化的重要保障</a:t>
            </a:r>
            <a:endParaRPr lang="zh-CN" altLang="en-US" sz="2200" b="1">
              <a:latin typeface="微软雅黑" panose="020B0503020204020204" charset="-122"/>
              <a:ea typeface="微软雅黑" panose="020B0503020204020204" charset="-122"/>
            </a:endParaRPr>
          </a:p>
          <a:p>
            <a:pPr>
              <a:lnSpc>
                <a:spcPct val="200000"/>
              </a:lnSpc>
            </a:pPr>
            <a:r>
              <a:rPr lang="zh-CN" altLang="en-US" sz="2200" b="1">
                <a:latin typeface="微软雅黑" panose="020B0503020204020204" charset="-122"/>
                <a:ea typeface="微软雅黑" panose="020B0503020204020204" charset="-122"/>
              </a:rPr>
              <a:t>中国式现代化是物质文明和精神文明相协调的现代化</a:t>
            </a:r>
            <a:endParaRPr lang="en-US" altLang="zh-CN" sz="2200" b="1">
              <a:latin typeface="微软雅黑" panose="020B0503020204020204" charset="-122"/>
              <a:ea typeface="微软雅黑" panose="020B0503020204020204" charset="-122"/>
            </a:endParaRPr>
          </a:p>
        </p:txBody>
      </p:sp>
      <p:sp>
        <p:nvSpPr>
          <p:cNvPr id="25" name="矩形 24"/>
          <p:cNvSpPr/>
          <p:nvPr/>
        </p:nvSpPr>
        <p:spPr>
          <a:xfrm>
            <a:off x="2581275" y="2620963"/>
            <a:ext cx="131763" cy="1317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26" name="矩形 25"/>
          <p:cNvSpPr/>
          <p:nvPr/>
        </p:nvSpPr>
        <p:spPr>
          <a:xfrm>
            <a:off x="2568575" y="3281363"/>
            <a:ext cx="131763" cy="1317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27" name="矩形 26"/>
          <p:cNvSpPr/>
          <p:nvPr/>
        </p:nvSpPr>
        <p:spPr>
          <a:xfrm>
            <a:off x="2582863" y="3956050"/>
            <a:ext cx="131763" cy="1333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29" name="矩形 28"/>
          <p:cNvSpPr/>
          <p:nvPr/>
        </p:nvSpPr>
        <p:spPr>
          <a:xfrm>
            <a:off x="2576513" y="4616450"/>
            <a:ext cx="131763" cy="1333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30" name="矩形 29"/>
          <p:cNvSpPr/>
          <p:nvPr/>
        </p:nvSpPr>
        <p:spPr>
          <a:xfrm>
            <a:off x="2570163" y="5303838"/>
            <a:ext cx="131763" cy="1317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Tree>
    <p:custDataLst>
      <p:tags r:id="rId5"/>
    </p:custDataLst>
  </p:cSld>
  <p:clrMapOvr>
    <a:masterClrMapping/>
  </p:clrMapOvr>
  <p:transition spd="slow" advClick="0">
    <p:random/>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cxnSp>
        <p:nvCxnSpPr>
          <p:cNvPr id="3" name="直接连接符 2"/>
          <p:cNvCxnSpPr/>
          <p:nvPr/>
        </p:nvCxnSpPr>
        <p:spPr>
          <a:xfrm>
            <a:off x="1073150" y="941388"/>
            <a:ext cx="10671175" cy="0"/>
          </a:xfrm>
          <a:prstGeom prst="line">
            <a:avLst/>
          </a:prstGeom>
          <a:ln w="38100" cap="rnd">
            <a:solidFill>
              <a:srgbClr val="DC0509"/>
            </a:solidFill>
            <a:prstDash val="sysDot"/>
            <a:round/>
          </a:ln>
        </p:spPr>
        <p:style>
          <a:lnRef idx="1">
            <a:schemeClr val="accent1"/>
          </a:lnRef>
          <a:fillRef idx="0">
            <a:schemeClr val="accent1"/>
          </a:fillRef>
          <a:effectRef idx="0">
            <a:schemeClr val="accent1"/>
          </a:effectRef>
          <a:fontRef idx="minor">
            <a:schemeClr val="tx1"/>
          </a:fontRef>
        </p:style>
      </p:cxnSp>
      <p:pic>
        <p:nvPicPr>
          <p:cNvPr id="21507" name="图片 4" descr="MAIN202107130916000121948950049"/>
          <p:cNvPicPr>
            <a:picLocks noChangeAspect="1"/>
          </p:cNvPicPr>
          <p:nvPr/>
        </p:nvPicPr>
        <p:blipFill>
          <a:blip r:embed="rId2"/>
          <a:stretch>
            <a:fillRect/>
          </a:stretch>
        </p:blipFill>
        <p:spPr>
          <a:xfrm>
            <a:off x="333375" y="392113"/>
            <a:ext cx="547688" cy="547687"/>
          </a:xfrm>
          <a:prstGeom prst="rect">
            <a:avLst/>
          </a:prstGeom>
          <a:noFill/>
          <a:ln w="9525">
            <a:noFill/>
          </a:ln>
        </p:spPr>
      </p:pic>
      <p:sp>
        <p:nvSpPr>
          <p:cNvPr id="24" name="PA-文本框 6"/>
          <p:cNvSpPr txBox="1"/>
          <p:nvPr>
            <p:custDataLst>
              <p:tags r:id="rId3"/>
            </p:custDataLst>
          </p:nvPr>
        </p:nvSpPr>
        <p:spPr>
          <a:xfrm>
            <a:off x="982345" y="336550"/>
            <a:ext cx="7696199" cy="521970"/>
          </a:xfrm>
          <a:prstGeom prst="rect">
            <a:avLst/>
          </a:prstGeom>
          <a:noFill/>
        </p:spPr>
        <p:txBody>
          <a:bodyPr wrap="square">
            <a:spAutoFit/>
          </a:bodyPr>
          <a:lstStyle>
            <a:defPPr>
              <a:defRPr lang="zh-CN"/>
            </a:defPPr>
            <a:lvl1pPr lvl="0">
              <a:defRPr sz="5400" kern="0" spc="0">
                <a:gradFill>
                  <a:gsLst>
                    <a:gs pos="0">
                      <a:srgbClr val="F4D18C"/>
                    </a:gs>
                    <a:gs pos="100000">
                      <a:srgbClr val="EAD6B4"/>
                    </a:gs>
                  </a:gsLst>
                  <a:lin ang="13500000" scaled="1"/>
                </a:gradFill>
                <a:effectLst>
                  <a:outerShdw blurRad="38100" dist="38100" dir="2700000" algn="tl">
                    <a:srgbClr val="000000">
                      <a:alpha val="43137"/>
                    </a:srgbClr>
                  </a:outerShdw>
                </a:effectLst>
                <a:latin typeface="思源黑体 CN Heavy" pitchFamily="34" charset="-122"/>
                <a:ea typeface="思源黑体 CN Heavy" pitchFamily="34" charset="-122"/>
                <a:cs typeface="+mn-ea"/>
              </a:defRPr>
            </a:lvl1pPr>
          </a:lstStyle>
          <a:p>
            <a:pPr fontAlgn="auto"/>
            <a:r>
              <a:rPr lang="zh-CN" altLang="en-US" sz="2800" b="1" strike="noStrike" noProof="1" dirty="0">
                <a:gradFill>
                  <a:gsLst>
                    <a:gs pos="0">
                      <a:srgbClr val="CF100F"/>
                    </a:gs>
                    <a:gs pos="100000">
                      <a:srgbClr val="A30908"/>
                    </a:gs>
                  </a:gsLst>
                  <a:lin ang="13500000" scaled="1"/>
                </a:gradFill>
                <a:effectLst/>
                <a:latin typeface="微软雅黑" panose="020B0503020204020204" charset="-122"/>
                <a:ea typeface="微软雅黑" panose="020B0503020204020204" charset="-122"/>
                <a:cs typeface="+mn-ea"/>
                <a:sym typeface="+mn-ea"/>
              </a:rPr>
              <a:t>党的</a:t>
            </a:r>
            <a:r>
              <a:rPr lang="zh-CN" altLang="en-US" sz="2800" b="1" strike="noStrike" noProof="1" dirty="0">
                <a:gradFill>
                  <a:gsLst>
                    <a:gs pos="0">
                      <a:srgbClr val="CF100F"/>
                    </a:gs>
                    <a:gs pos="100000">
                      <a:srgbClr val="A30908"/>
                    </a:gs>
                  </a:gsLst>
                  <a:lin ang="13500000" scaled="1"/>
                </a:gradFill>
                <a:effectLst/>
                <a:latin typeface="微软雅黑" panose="020B0503020204020204" charset="-122"/>
                <a:ea typeface="微软雅黑" panose="020B0503020204020204" charset="-122"/>
                <a:cs typeface="+mn-ea"/>
              </a:rPr>
              <a:t>二十届三中全会公报速览</a:t>
            </a:r>
            <a:endParaRPr lang="zh-CN" altLang="en-US" sz="2800" b="1" strike="noStrike" noProof="1" dirty="0">
              <a:gradFill>
                <a:gsLst>
                  <a:gs pos="0">
                    <a:srgbClr val="CF100F"/>
                  </a:gs>
                  <a:gs pos="100000">
                    <a:srgbClr val="A30908"/>
                  </a:gs>
                </a:gsLst>
                <a:lin ang="13500000" scaled="1"/>
              </a:gradFill>
              <a:effectLst/>
              <a:latin typeface="微软雅黑" panose="020B0503020204020204" charset="-122"/>
              <a:ea typeface="微软雅黑" panose="020B0503020204020204" charset="-122"/>
            </a:endParaRPr>
          </a:p>
        </p:txBody>
      </p:sp>
      <p:sp>
        <p:nvSpPr>
          <p:cNvPr id="28" name="AutoShape 7"/>
          <p:cNvSpPr>
            <a:spLocks noChangeArrowheads="1"/>
          </p:cNvSpPr>
          <p:nvPr/>
        </p:nvSpPr>
        <p:spPr bwMode="auto">
          <a:xfrm>
            <a:off x="1474788" y="1460500"/>
            <a:ext cx="1835150" cy="646113"/>
          </a:xfrm>
          <a:prstGeom prst="roundRect">
            <a:avLst>
              <a:gd name="adj" fmla="val 10889"/>
            </a:avLst>
          </a:prstGeom>
          <a:solidFill>
            <a:srgbClr val="D4000A"/>
          </a:solidFill>
          <a:ln>
            <a:noFill/>
          </a:ln>
          <a:effectLst/>
        </p:spPr>
        <p:txBody>
          <a:bodyPr wrap="none" lIns="96765" tIns="48383" rIns="96765" bIns="48383" anchor="ctr"/>
          <a:lstStyle>
            <a:lvl1pPr>
              <a:spcBef>
                <a:spcPct val="20000"/>
              </a:spcBef>
              <a:buChar char="•"/>
              <a:defRPr sz="1500">
                <a:solidFill>
                  <a:srgbClr val="080808"/>
                </a:solidFill>
                <a:latin typeface="Arial" panose="020B0604020202020204" pitchFamily="34" charset="0"/>
                <a:ea typeface="仿宋_GB2312" panose="02010609030101010101" pitchFamily="1" charset="-122"/>
              </a:defRPr>
            </a:lvl1pPr>
            <a:lvl2pPr marL="590550" indent="-133350">
              <a:spcBef>
                <a:spcPct val="20000"/>
              </a:spcBef>
              <a:buChar char="–"/>
              <a:defRPr sz="1400">
                <a:solidFill>
                  <a:srgbClr val="080808"/>
                </a:solidFill>
                <a:latin typeface="Arial" panose="020B0604020202020204" pitchFamily="34" charset="0"/>
                <a:ea typeface="楷体_GB2312" panose="02010609030101010101" pitchFamily="49" charset="-122"/>
              </a:defRPr>
            </a:lvl2pPr>
            <a:lvl3pPr marL="908050" indent="6350">
              <a:spcBef>
                <a:spcPct val="20000"/>
              </a:spcBef>
              <a:buChar char="•"/>
              <a:defRPr sz="2000">
                <a:solidFill>
                  <a:schemeClr val="tx1"/>
                </a:solidFill>
                <a:latin typeface="Arial" panose="020B0604020202020204" pitchFamily="34" charset="0"/>
                <a:ea typeface="宋体" panose="02010600030101010101" pitchFamily="2" charset="-122"/>
              </a:defRPr>
            </a:lvl3pPr>
            <a:lvl4pPr marL="1270000" indent="101600">
              <a:spcBef>
                <a:spcPct val="20000"/>
              </a:spcBef>
              <a:buChar char="–"/>
              <a:defRPr sz="1700">
                <a:solidFill>
                  <a:schemeClr val="tx1"/>
                </a:solidFill>
                <a:latin typeface="Arial" panose="020B0604020202020204" pitchFamily="34" charset="0"/>
                <a:ea typeface="宋体" panose="02010600030101010101" pitchFamily="2" charset="-122"/>
              </a:defRPr>
            </a:lvl4pPr>
            <a:lvl5pPr marL="1633855" indent="195580">
              <a:spcBef>
                <a:spcPct val="20000"/>
              </a:spcBef>
              <a:buChar char="»"/>
              <a:defRPr sz="1700">
                <a:solidFill>
                  <a:schemeClr val="tx1"/>
                </a:solidFill>
                <a:latin typeface="Arial" panose="020B0604020202020204" pitchFamily="34" charset="0"/>
                <a:ea typeface="宋体" panose="02010600030101010101" pitchFamily="2" charset="-122"/>
              </a:defRPr>
            </a:lvl5pPr>
            <a:lvl6pPr marL="20910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5482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0054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4626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buFontTx/>
              <a:buNone/>
            </a:pPr>
            <a:endParaRPr lang="zh-CN" altLang="en-US" sz="1865" strike="noStrike" noProof="1">
              <a:solidFill>
                <a:schemeClr val="tx1"/>
              </a:solidFill>
              <a:ea typeface="宋体" panose="02010600030101010101" pitchFamily="2" charset="-122"/>
            </a:endParaRPr>
          </a:p>
        </p:txBody>
      </p:sp>
      <p:sp>
        <p:nvSpPr>
          <p:cNvPr id="21510" name="Text Box 20"/>
          <p:cNvSpPr txBox="1"/>
          <p:nvPr/>
        </p:nvSpPr>
        <p:spPr>
          <a:xfrm>
            <a:off x="1236663" y="1484313"/>
            <a:ext cx="2001837" cy="557212"/>
          </a:xfrm>
          <a:prstGeom prst="rect">
            <a:avLst/>
          </a:prstGeom>
          <a:noFill/>
          <a:ln w="9525">
            <a:noFill/>
          </a:ln>
        </p:spPr>
        <p:txBody>
          <a:bodyPr wrap="square" lIns="96765" tIns="48383" rIns="96765" bIns="48383" anchor="t" anchorCtr="0">
            <a:spAutoFit/>
          </a:bodyPr>
          <a:p>
            <a:pPr indent="460375">
              <a:lnSpc>
                <a:spcPct val="125000"/>
              </a:lnSpc>
            </a:pPr>
            <a:r>
              <a:rPr lang="zh-CN" altLang="en-US" sz="2400" b="1" dirty="0">
                <a:solidFill>
                  <a:schemeClr val="bg1"/>
                </a:solidFill>
                <a:latin typeface="微软雅黑" panose="020B0503020204020204" charset="-122"/>
                <a:ea typeface="微软雅黑" panose="020B0503020204020204" charset="-122"/>
              </a:rPr>
              <a:t>全会提出</a:t>
            </a:r>
            <a:endParaRPr lang="zh-CN" altLang="en-US" sz="2400" b="1" dirty="0">
              <a:solidFill>
                <a:schemeClr val="bg1"/>
              </a:solidFill>
              <a:latin typeface="微软雅黑" panose="020B0503020204020204" charset="-122"/>
              <a:ea typeface="微软雅黑" panose="020B0503020204020204" charset="-122"/>
            </a:endParaRPr>
          </a:p>
        </p:txBody>
      </p:sp>
      <p:grpSp>
        <p:nvGrpSpPr>
          <p:cNvPr id="21511" name="组合 1"/>
          <p:cNvGrpSpPr/>
          <p:nvPr/>
        </p:nvGrpSpPr>
        <p:grpSpPr>
          <a:xfrm>
            <a:off x="2570163" y="2182813"/>
            <a:ext cx="7953375" cy="2800350"/>
            <a:chOff x="4048" y="3438"/>
            <a:chExt cx="12525" cy="4410"/>
          </a:xfrm>
        </p:grpSpPr>
        <p:sp>
          <p:nvSpPr>
            <p:cNvPr id="21512" name="文本框 7"/>
            <p:cNvSpPr txBox="1"/>
            <p:nvPr>
              <p:custDataLst>
                <p:tags r:id="rId4"/>
              </p:custDataLst>
            </p:nvPr>
          </p:nvSpPr>
          <p:spPr>
            <a:xfrm>
              <a:off x="4272" y="3437"/>
              <a:ext cx="12300" cy="4410"/>
            </a:xfrm>
            <a:prstGeom prst="rect">
              <a:avLst/>
            </a:prstGeom>
            <a:noFill/>
            <a:ln w="9525">
              <a:noFill/>
            </a:ln>
          </p:spPr>
          <p:txBody>
            <a:bodyPr wrap="square" anchor="t" anchorCtr="0">
              <a:spAutoFit/>
            </a:bodyPr>
            <a:p>
              <a:pPr>
                <a:lnSpc>
                  <a:spcPct val="200000"/>
                </a:lnSpc>
              </a:pPr>
              <a:r>
                <a:rPr lang="zh-CN" altLang="en-US" sz="2200" b="1">
                  <a:latin typeface="微软雅黑" panose="020B0503020204020204" charset="-122"/>
                  <a:ea typeface="微软雅黑" panose="020B0503020204020204" charset="-122"/>
                </a:rPr>
                <a:t>在发展中保障和改善民生是中国式现代化的重大任务</a:t>
              </a:r>
              <a:endParaRPr lang="zh-CN" altLang="en-US" sz="2200" b="1">
                <a:latin typeface="微软雅黑" panose="020B0503020204020204" charset="-122"/>
                <a:ea typeface="微软雅黑" panose="020B0503020204020204" charset="-122"/>
              </a:endParaRPr>
            </a:p>
            <a:p>
              <a:pPr>
                <a:lnSpc>
                  <a:spcPct val="200000"/>
                </a:lnSpc>
              </a:pPr>
              <a:r>
                <a:rPr lang="zh-CN" altLang="en-US" sz="2200" b="1">
                  <a:latin typeface="微软雅黑" panose="020B0503020204020204" charset="-122"/>
                  <a:ea typeface="微软雅黑" panose="020B0503020204020204" charset="-122"/>
                </a:rPr>
                <a:t>中国式现代化是人与自然和谐共生的现代化</a:t>
              </a:r>
              <a:endParaRPr lang="zh-CN" altLang="en-US" sz="2200" b="1">
                <a:latin typeface="微软雅黑" panose="020B0503020204020204" charset="-122"/>
                <a:ea typeface="微软雅黑" panose="020B0503020204020204" charset="-122"/>
              </a:endParaRPr>
            </a:p>
            <a:p>
              <a:pPr>
                <a:lnSpc>
                  <a:spcPct val="200000"/>
                </a:lnSpc>
              </a:pPr>
              <a:r>
                <a:rPr lang="zh-CN" altLang="en-US" sz="2200" b="1">
                  <a:latin typeface="微软雅黑" panose="020B0503020204020204" charset="-122"/>
                  <a:ea typeface="微软雅黑" panose="020B0503020204020204" charset="-122"/>
                </a:rPr>
                <a:t>国家安全是中国式现代化行稳致远的重要基础</a:t>
              </a:r>
              <a:endParaRPr lang="zh-CN" altLang="en-US" sz="2200" b="1">
                <a:latin typeface="微软雅黑" panose="020B0503020204020204" charset="-122"/>
                <a:ea typeface="微软雅黑" panose="020B0503020204020204" charset="-122"/>
              </a:endParaRPr>
            </a:p>
            <a:p>
              <a:pPr>
                <a:lnSpc>
                  <a:spcPct val="200000"/>
                </a:lnSpc>
              </a:pPr>
              <a:r>
                <a:rPr lang="zh-CN" altLang="en-US" sz="2200" b="1">
                  <a:latin typeface="微软雅黑" panose="020B0503020204020204" charset="-122"/>
                  <a:ea typeface="微软雅黑" panose="020B0503020204020204" charset="-122"/>
                </a:rPr>
                <a:t>国防和军队现代化是中国式现代化的重要组成部分</a:t>
              </a:r>
              <a:endParaRPr lang="zh-CN" altLang="en-US" sz="2200" b="1">
                <a:latin typeface="微软雅黑" panose="020B0503020204020204" charset="-122"/>
                <a:ea typeface="微软雅黑" panose="020B0503020204020204" charset="-122"/>
              </a:endParaRPr>
            </a:p>
          </p:txBody>
        </p:sp>
        <p:sp>
          <p:nvSpPr>
            <p:cNvPr id="25" name="矩形 24"/>
            <p:cNvSpPr/>
            <p:nvPr/>
          </p:nvSpPr>
          <p:spPr>
            <a:xfrm>
              <a:off x="4065" y="4127"/>
              <a:ext cx="207" cy="2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27" name="矩形 26"/>
            <p:cNvSpPr/>
            <p:nvPr/>
          </p:nvSpPr>
          <p:spPr>
            <a:xfrm>
              <a:off x="4067" y="5195"/>
              <a:ext cx="207" cy="2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29" name="矩形 28"/>
            <p:cNvSpPr/>
            <p:nvPr/>
          </p:nvSpPr>
          <p:spPr>
            <a:xfrm>
              <a:off x="4057" y="6220"/>
              <a:ext cx="207" cy="2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30" name="矩形 29"/>
            <p:cNvSpPr/>
            <p:nvPr/>
          </p:nvSpPr>
          <p:spPr>
            <a:xfrm>
              <a:off x="4047" y="7290"/>
              <a:ext cx="207" cy="2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grpSp>
    </p:spTree>
    <p:custDataLst>
      <p:tags r:id="rId5"/>
    </p:custDataLst>
  </p:cSld>
  <p:clrMapOvr>
    <a:masterClrMapping/>
  </p:clrMapOvr>
  <p:transition spd="slow" advClick="0">
    <p:blinds/>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cxnSp>
        <p:nvCxnSpPr>
          <p:cNvPr id="3" name="直接连接符 2"/>
          <p:cNvCxnSpPr/>
          <p:nvPr/>
        </p:nvCxnSpPr>
        <p:spPr>
          <a:xfrm>
            <a:off x="1073150" y="941388"/>
            <a:ext cx="10671175" cy="0"/>
          </a:xfrm>
          <a:prstGeom prst="line">
            <a:avLst/>
          </a:prstGeom>
          <a:ln w="38100" cap="rnd">
            <a:solidFill>
              <a:srgbClr val="DC0509"/>
            </a:solidFill>
            <a:prstDash val="sysDot"/>
            <a:round/>
          </a:ln>
        </p:spPr>
        <p:style>
          <a:lnRef idx="1">
            <a:schemeClr val="accent1"/>
          </a:lnRef>
          <a:fillRef idx="0">
            <a:schemeClr val="accent1"/>
          </a:fillRef>
          <a:effectRef idx="0">
            <a:schemeClr val="accent1"/>
          </a:effectRef>
          <a:fontRef idx="minor">
            <a:schemeClr val="tx1"/>
          </a:fontRef>
        </p:style>
      </p:cxnSp>
      <p:pic>
        <p:nvPicPr>
          <p:cNvPr id="23555" name="图片 4" descr="MAIN202107130916000121948950049"/>
          <p:cNvPicPr>
            <a:picLocks noChangeAspect="1"/>
          </p:cNvPicPr>
          <p:nvPr/>
        </p:nvPicPr>
        <p:blipFill>
          <a:blip r:embed="rId2"/>
          <a:stretch>
            <a:fillRect/>
          </a:stretch>
        </p:blipFill>
        <p:spPr>
          <a:xfrm>
            <a:off x="333375" y="392113"/>
            <a:ext cx="547688" cy="547687"/>
          </a:xfrm>
          <a:prstGeom prst="rect">
            <a:avLst/>
          </a:prstGeom>
          <a:noFill/>
          <a:ln w="9525">
            <a:noFill/>
          </a:ln>
        </p:spPr>
      </p:pic>
      <p:sp>
        <p:nvSpPr>
          <p:cNvPr id="24" name="PA-文本框 6"/>
          <p:cNvSpPr txBox="1"/>
          <p:nvPr>
            <p:custDataLst>
              <p:tags r:id="rId3"/>
            </p:custDataLst>
          </p:nvPr>
        </p:nvSpPr>
        <p:spPr>
          <a:xfrm>
            <a:off x="982345" y="336550"/>
            <a:ext cx="7696199" cy="521970"/>
          </a:xfrm>
          <a:prstGeom prst="rect">
            <a:avLst/>
          </a:prstGeom>
          <a:noFill/>
        </p:spPr>
        <p:txBody>
          <a:bodyPr wrap="square">
            <a:spAutoFit/>
          </a:bodyPr>
          <a:lstStyle>
            <a:defPPr>
              <a:defRPr lang="zh-CN"/>
            </a:defPPr>
            <a:lvl1pPr lvl="0">
              <a:defRPr sz="5400" kern="0" spc="0">
                <a:gradFill>
                  <a:gsLst>
                    <a:gs pos="0">
                      <a:srgbClr val="F4D18C"/>
                    </a:gs>
                    <a:gs pos="100000">
                      <a:srgbClr val="EAD6B4"/>
                    </a:gs>
                  </a:gsLst>
                  <a:lin ang="13500000" scaled="1"/>
                </a:gradFill>
                <a:effectLst>
                  <a:outerShdw blurRad="38100" dist="38100" dir="2700000" algn="tl">
                    <a:srgbClr val="000000">
                      <a:alpha val="43137"/>
                    </a:srgbClr>
                  </a:outerShdw>
                </a:effectLst>
                <a:latin typeface="思源黑体 CN Heavy" pitchFamily="34" charset="-122"/>
                <a:ea typeface="思源黑体 CN Heavy" pitchFamily="34" charset="-122"/>
                <a:cs typeface="+mn-ea"/>
              </a:defRPr>
            </a:lvl1pPr>
          </a:lstStyle>
          <a:p>
            <a:pPr fontAlgn="auto"/>
            <a:r>
              <a:rPr lang="zh-CN" altLang="en-US" sz="2800" b="1" strike="noStrike" noProof="1" dirty="0">
                <a:gradFill>
                  <a:gsLst>
                    <a:gs pos="0">
                      <a:srgbClr val="CF100F"/>
                    </a:gs>
                    <a:gs pos="100000">
                      <a:srgbClr val="A30908"/>
                    </a:gs>
                  </a:gsLst>
                  <a:lin ang="13500000" scaled="1"/>
                </a:gradFill>
                <a:effectLst/>
                <a:latin typeface="微软雅黑" panose="020B0503020204020204" charset="-122"/>
                <a:ea typeface="微软雅黑" panose="020B0503020204020204" charset="-122"/>
                <a:cs typeface="+mn-ea"/>
                <a:sym typeface="+mn-ea"/>
              </a:rPr>
              <a:t>党的</a:t>
            </a:r>
            <a:r>
              <a:rPr lang="zh-CN" altLang="en-US" sz="2800" b="1" strike="noStrike" noProof="1" dirty="0">
                <a:gradFill>
                  <a:gsLst>
                    <a:gs pos="0">
                      <a:srgbClr val="CF100F"/>
                    </a:gs>
                    <a:gs pos="100000">
                      <a:srgbClr val="A30908"/>
                    </a:gs>
                  </a:gsLst>
                  <a:lin ang="13500000" scaled="1"/>
                </a:gradFill>
                <a:effectLst/>
                <a:latin typeface="微软雅黑" panose="020B0503020204020204" charset="-122"/>
                <a:ea typeface="微软雅黑" panose="020B0503020204020204" charset="-122"/>
                <a:cs typeface="+mn-ea"/>
              </a:rPr>
              <a:t>二十届三中全会公报速览</a:t>
            </a:r>
            <a:endParaRPr lang="zh-CN" altLang="en-US" sz="2800" b="1" strike="noStrike" noProof="1" dirty="0">
              <a:gradFill>
                <a:gsLst>
                  <a:gs pos="0">
                    <a:srgbClr val="CF100F"/>
                  </a:gs>
                  <a:gs pos="100000">
                    <a:srgbClr val="A30908"/>
                  </a:gs>
                </a:gsLst>
                <a:lin ang="13500000" scaled="1"/>
              </a:gradFill>
              <a:effectLst/>
              <a:latin typeface="微软雅黑" panose="020B0503020204020204" charset="-122"/>
              <a:ea typeface="微软雅黑" panose="020B0503020204020204" charset="-122"/>
            </a:endParaRPr>
          </a:p>
        </p:txBody>
      </p:sp>
      <p:sp>
        <p:nvSpPr>
          <p:cNvPr id="28" name="AutoShape 7"/>
          <p:cNvSpPr>
            <a:spLocks noChangeArrowheads="1"/>
          </p:cNvSpPr>
          <p:nvPr/>
        </p:nvSpPr>
        <p:spPr bwMode="auto">
          <a:xfrm>
            <a:off x="1474788" y="1460500"/>
            <a:ext cx="1835150" cy="646113"/>
          </a:xfrm>
          <a:prstGeom prst="roundRect">
            <a:avLst>
              <a:gd name="adj" fmla="val 10889"/>
            </a:avLst>
          </a:prstGeom>
          <a:solidFill>
            <a:srgbClr val="D4000A"/>
          </a:solidFill>
          <a:ln>
            <a:noFill/>
          </a:ln>
          <a:effectLst/>
        </p:spPr>
        <p:txBody>
          <a:bodyPr wrap="none" lIns="96765" tIns="48383" rIns="96765" bIns="48383" anchor="ctr"/>
          <a:lstStyle>
            <a:lvl1pPr>
              <a:spcBef>
                <a:spcPct val="20000"/>
              </a:spcBef>
              <a:buChar char="•"/>
              <a:defRPr sz="1500">
                <a:solidFill>
                  <a:srgbClr val="080808"/>
                </a:solidFill>
                <a:latin typeface="Arial" panose="020B0604020202020204" pitchFamily="34" charset="0"/>
                <a:ea typeface="仿宋_GB2312" panose="02010609030101010101" pitchFamily="1" charset="-122"/>
              </a:defRPr>
            </a:lvl1pPr>
            <a:lvl2pPr marL="590550" indent="-133350">
              <a:spcBef>
                <a:spcPct val="20000"/>
              </a:spcBef>
              <a:buChar char="–"/>
              <a:defRPr sz="1400">
                <a:solidFill>
                  <a:srgbClr val="080808"/>
                </a:solidFill>
                <a:latin typeface="Arial" panose="020B0604020202020204" pitchFamily="34" charset="0"/>
                <a:ea typeface="楷体_GB2312" panose="02010609030101010101" pitchFamily="49" charset="-122"/>
              </a:defRPr>
            </a:lvl2pPr>
            <a:lvl3pPr marL="908050" indent="6350">
              <a:spcBef>
                <a:spcPct val="20000"/>
              </a:spcBef>
              <a:buChar char="•"/>
              <a:defRPr sz="2000">
                <a:solidFill>
                  <a:schemeClr val="tx1"/>
                </a:solidFill>
                <a:latin typeface="Arial" panose="020B0604020202020204" pitchFamily="34" charset="0"/>
                <a:ea typeface="宋体" panose="02010600030101010101" pitchFamily="2" charset="-122"/>
              </a:defRPr>
            </a:lvl3pPr>
            <a:lvl4pPr marL="1270000" indent="101600">
              <a:spcBef>
                <a:spcPct val="20000"/>
              </a:spcBef>
              <a:buChar char="–"/>
              <a:defRPr sz="1700">
                <a:solidFill>
                  <a:schemeClr val="tx1"/>
                </a:solidFill>
                <a:latin typeface="Arial" panose="020B0604020202020204" pitchFamily="34" charset="0"/>
                <a:ea typeface="宋体" panose="02010600030101010101" pitchFamily="2" charset="-122"/>
              </a:defRPr>
            </a:lvl4pPr>
            <a:lvl5pPr marL="1633855" indent="195580">
              <a:spcBef>
                <a:spcPct val="20000"/>
              </a:spcBef>
              <a:buChar char="»"/>
              <a:defRPr sz="1700">
                <a:solidFill>
                  <a:schemeClr val="tx1"/>
                </a:solidFill>
                <a:latin typeface="Arial" panose="020B0604020202020204" pitchFamily="34" charset="0"/>
                <a:ea typeface="宋体" panose="02010600030101010101" pitchFamily="2" charset="-122"/>
              </a:defRPr>
            </a:lvl5pPr>
            <a:lvl6pPr marL="20910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5482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0054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4626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buFontTx/>
              <a:buNone/>
            </a:pPr>
            <a:endParaRPr lang="zh-CN" altLang="en-US" sz="1865" strike="noStrike" noProof="1">
              <a:solidFill>
                <a:schemeClr val="tx1"/>
              </a:solidFill>
              <a:ea typeface="宋体" panose="02010600030101010101" pitchFamily="2" charset="-122"/>
            </a:endParaRPr>
          </a:p>
        </p:txBody>
      </p:sp>
      <p:sp>
        <p:nvSpPr>
          <p:cNvPr id="23558" name="Text Box 20"/>
          <p:cNvSpPr txBox="1"/>
          <p:nvPr/>
        </p:nvSpPr>
        <p:spPr>
          <a:xfrm>
            <a:off x="1236663" y="1484313"/>
            <a:ext cx="2001837" cy="557212"/>
          </a:xfrm>
          <a:prstGeom prst="rect">
            <a:avLst/>
          </a:prstGeom>
          <a:noFill/>
          <a:ln w="9525">
            <a:noFill/>
          </a:ln>
        </p:spPr>
        <p:txBody>
          <a:bodyPr wrap="square" lIns="96765" tIns="48383" rIns="96765" bIns="48383" anchor="t" anchorCtr="0">
            <a:spAutoFit/>
          </a:bodyPr>
          <a:p>
            <a:pPr indent="460375">
              <a:lnSpc>
                <a:spcPct val="125000"/>
              </a:lnSpc>
            </a:pPr>
            <a:r>
              <a:rPr lang="zh-CN" altLang="en-US" sz="2400" b="1" dirty="0">
                <a:solidFill>
                  <a:schemeClr val="bg1"/>
                </a:solidFill>
                <a:latin typeface="微软雅黑" panose="020B0503020204020204" charset="-122"/>
                <a:ea typeface="微软雅黑" panose="020B0503020204020204" charset="-122"/>
              </a:rPr>
              <a:t>全会强调</a:t>
            </a:r>
            <a:endParaRPr lang="zh-CN" altLang="en-US" sz="2400" b="1" dirty="0">
              <a:solidFill>
                <a:schemeClr val="bg1"/>
              </a:solidFill>
              <a:latin typeface="微软雅黑" panose="020B0503020204020204" charset="-122"/>
              <a:ea typeface="微软雅黑" panose="020B0503020204020204" charset="-122"/>
            </a:endParaRPr>
          </a:p>
        </p:txBody>
      </p:sp>
      <p:grpSp>
        <p:nvGrpSpPr>
          <p:cNvPr id="23559" name="组合 1"/>
          <p:cNvGrpSpPr/>
          <p:nvPr/>
        </p:nvGrpSpPr>
        <p:grpSpPr>
          <a:xfrm>
            <a:off x="2270125" y="2547938"/>
            <a:ext cx="8489950" cy="1444625"/>
            <a:chOff x="3575" y="4013"/>
            <a:chExt cx="13370" cy="2274"/>
          </a:xfrm>
        </p:grpSpPr>
        <p:sp>
          <p:nvSpPr>
            <p:cNvPr id="23560" name="文本框 7"/>
            <p:cNvSpPr txBox="1"/>
            <p:nvPr>
              <p:custDataLst>
                <p:tags r:id="rId4"/>
              </p:custDataLst>
            </p:nvPr>
          </p:nvSpPr>
          <p:spPr>
            <a:xfrm>
              <a:off x="3782" y="4012"/>
              <a:ext cx="13162" cy="2275"/>
            </a:xfrm>
            <a:prstGeom prst="rect">
              <a:avLst/>
            </a:prstGeom>
            <a:noFill/>
            <a:ln w="9525">
              <a:noFill/>
            </a:ln>
          </p:spPr>
          <p:txBody>
            <a:bodyPr wrap="square" anchor="t" anchorCtr="0">
              <a:spAutoFit/>
            </a:bodyPr>
            <a:p>
              <a:pPr>
                <a:lnSpc>
                  <a:spcPct val="200000"/>
                </a:lnSpc>
              </a:pPr>
              <a:r>
                <a:rPr lang="zh-CN" altLang="en-US" sz="2200" b="1">
                  <a:solidFill>
                    <a:srgbClr val="C00000"/>
                  </a:solidFill>
                  <a:latin typeface="微软雅黑" panose="020B0503020204020204" charset="-122"/>
                  <a:ea typeface="微软雅黑" panose="020B0503020204020204" charset="-122"/>
                  <a:sym typeface="等线" panose="02010600030101010101" charset="-122"/>
                </a:rPr>
                <a:t>党的领导是进一步全面深化改革、推进中国式现代化的根本保证</a:t>
              </a:r>
              <a:endParaRPr lang="zh-CN" altLang="en-US" sz="2200" b="1">
                <a:solidFill>
                  <a:srgbClr val="C00000"/>
                </a:solidFill>
                <a:latin typeface="微软雅黑" panose="020B0503020204020204" charset="-122"/>
                <a:ea typeface="微软雅黑" panose="020B0503020204020204" charset="-122"/>
                <a:sym typeface="等线" panose="02010600030101010101" charset="-122"/>
              </a:endParaRPr>
            </a:p>
            <a:p>
              <a:pPr>
                <a:lnSpc>
                  <a:spcPct val="200000"/>
                </a:lnSpc>
              </a:pPr>
              <a:r>
                <a:rPr lang="zh-CN" altLang="en-US" sz="2200" b="1">
                  <a:solidFill>
                    <a:srgbClr val="C00000"/>
                  </a:solidFill>
                  <a:latin typeface="微软雅黑" panose="020B0503020204020204" charset="-122"/>
                  <a:ea typeface="微软雅黑" panose="020B0503020204020204" charset="-122"/>
                </a:rPr>
                <a:t>中国式现代化是走和平发展道路的现代化</a:t>
              </a:r>
              <a:endParaRPr lang="zh-CN" altLang="en-US" sz="2200" b="1">
                <a:solidFill>
                  <a:srgbClr val="C00000"/>
                </a:solidFill>
                <a:latin typeface="微软雅黑" panose="020B0503020204020204" charset="-122"/>
                <a:ea typeface="微软雅黑" panose="020B0503020204020204" charset="-122"/>
              </a:endParaRPr>
            </a:p>
          </p:txBody>
        </p:sp>
        <p:sp>
          <p:nvSpPr>
            <p:cNvPr id="25" name="矩形 24"/>
            <p:cNvSpPr/>
            <p:nvPr/>
          </p:nvSpPr>
          <p:spPr>
            <a:xfrm>
              <a:off x="3575" y="4700"/>
              <a:ext cx="207" cy="2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27" name="矩形 26"/>
            <p:cNvSpPr/>
            <p:nvPr/>
          </p:nvSpPr>
          <p:spPr>
            <a:xfrm>
              <a:off x="3577" y="5770"/>
              <a:ext cx="207" cy="2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grpSp>
    </p:spTree>
    <p:custDataLst>
      <p:tags r:id="rId5"/>
    </p:custDataLst>
  </p:cSld>
  <p:clrMapOvr>
    <a:masterClrMapping/>
  </p:clrMapOvr>
  <p:transition spd="slow" advClick="0">
    <p:dissolv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cxnSp>
        <p:nvCxnSpPr>
          <p:cNvPr id="38" name="直接连接符 37"/>
          <p:cNvCxnSpPr/>
          <p:nvPr/>
        </p:nvCxnSpPr>
        <p:spPr>
          <a:xfrm>
            <a:off x="1073150" y="941388"/>
            <a:ext cx="10671175" cy="0"/>
          </a:xfrm>
          <a:prstGeom prst="line">
            <a:avLst/>
          </a:prstGeom>
          <a:ln w="38100" cap="rnd">
            <a:solidFill>
              <a:srgbClr val="DC0509"/>
            </a:solidFill>
            <a:prstDash val="sysDot"/>
            <a:round/>
          </a:ln>
        </p:spPr>
        <p:style>
          <a:lnRef idx="1">
            <a:schemeClr val="accent1"/>
          </a:lnRef>
          <a:fillRef idx="0">
            <a:schemeClr val="accent1"/>
          </a:fillRef>
          <a:effectRef idx="0">
            <a:schemeClr val="accent1"/>
          </a:effectRef>
          <a:fontRef idx="minor">
            <a:schemeClr val="tx1"/>
          </a:fontRef>
        </p:style>
      </p:cxnSp>
      <p:pic>
        <p:nvPicPr>
          <p:cNvPr id="25603" name="图片 1" descr="MAIN202107130916000121948950049"/>
          <p:cNvPicPr>
            <a:picLocks noChangeAspect="1"/>
          </p:cNvPicPr>
          <p:nvPr/>
        </p:nvPicPr>
        <p:blipFill>
          <a:blip r:embed="rId2"/>
          <a:stretch>
            <a:fillRect/>
          </a:stretch>
        </p:blipFill>
        <p:spPr>
          <a:xfrm>
            <a:off x="333375" y="392113"/>
            <a:ext cx="547688" cy="547687"/>
          </a:xfrm>
          <a:prstGeom prst="rect">
            <a:avLst/>
          </a:prstGeom>
          <a:noFill/>
          <a:ln w="9525">
            <a:noFill/>
          </a:ln>
        </p:spPr>
      </p:pic>
      <p:grpSp>
        <p:nvGrpSpPr>
          <p:cNvPr id="24" name="组合 23"/>
          <p:cNvGrpSpPr/>
          <p:nvPr/>
        </p:nvGrpSpPr>
        <p:grpSpPr>
          <a:xfrm>
            <a:off x="974725" y="1993900"/>
            <a:ext cx="10274300" cy="3424238"/>
            <a:chOff x="1534" y="3352"/>
            <a:chExt cx="16180" cy="5230"/>
          </a:xfrm>
        </p:grpSpPr>
        <p:sp>
          <p:nvSpPr>
            <p:cNvPr id="25" name="AutoShape 7"/>
            <p:cNvSpPr>
              <a:spLocks noChangeArrowheads="1"/>
            </p:cNvSpPr>
            <p:nvPr>
              <p:custDataLst>
                <p:tags r:id="rId3"/>
              </p:custDataLst>
            </p:nvPr>
          </p:nvSpPr>
          <p:spPr bwMode="auto">
            <a:xfrm>
              <a:off x="1534" y="3352"/>
              <a:ext cx="16180" cy="5230"/>
            </a:xfrm>
            <a:prstGeom prst="roundRect">
              <a:avLst>
                <a:gd name="adj" fmla="val 10889"/>
              </a:avLst>
            </a:prstGeom>
            <a:solidFill>
              <a:srgbClr val="C00000"/>
            </a:solidFill>
            <a:ln>
              <a:noFill/>
            </a:ln>
            <a:effectLst/>
          </p:spPr>
          <p:txBody>
            <a:bodyPr wrap="none" lIns="96765" tIns="48383" rIns="96765" bIns="48383" anchor="ctr"/>
            <a:lstStyle>
              <a:lvl1pPr>
                <a:spcBef>
                  <a:spcPct val="20000"/>
                </a:spcBef>
                <a:buChar char="•"/>
                <a:defRPr sz="1500">
                  <a:solidFill>
                    <a:srgbClr val="080808"/>
                  </a:solidFill>
                  <a:latin typeface="Arial" panose="020B0604020202020204" pitchFamily="34" charset="0"/>
                  <a:ea typeface="仿宋_GB2312" panose="02010609030101010101" pitchFamily="1" charset="-122"/>
                </a:defRPr>
              </a:lvl1pPr>
              <a:lvl2pPr marL="590550" indent="-133350">
                <a:spcBef>
                  <a:spcPct val="20000"/>
                </a:spcBef>
                <a:buChar char="–"/>
                <a:defRPr sz="1400">
                  <a:solidFill>
                    <a:srgbClr val="080808"/>
                  </a:solidFill>
                  <a:latin typeface="Arial" panose="020B0604020202020204" pitchFamily="34" charset="0"/>
                  <a:ea typeface="楷体_GB2312" panose="02010609030101010101" pitchFamily="49" charset="-122"/>
                </a:defRPr>
              </a:lvl2pPr>
              <a:lvl3pPr marL="908050" indent="6350">
                <a:spcBef>
                  <a:spcPct val="20000"/>
                </a:spcBef>
                <a:buChar char="•"/>
                <a:defRPr sz="2000">
                  <a:solidFill>
                    <a:schemeClr val="tx1"/>
                  </a:solidFill>
                  <a:latin typeface="Arial" panose="020B0604020202020204" pitchFamily="34" charset="0"/>
                  <a:ea typeface="宋体" panose="02010600030101010101" pitchFamily="2" charset="-122"/>
                </a:defRPr>
              </a:lvl3pPr>
              <a:lvl4pPr marL="1270000" indent="101600">
                <a:spcBef>
                  <a:spcPct val="20000"/>
                </a:spcBef>
                <a:buChar char="–"/>
                <a:defRPr sz="1700">
                  <a:solidFill>
                    <a:schemeClr val="tx1"/>
                  </a:solidFill>
                  <a:latin typeface="Arial" panose="020B0604020202020204" pitchFamily="34" charset="0"/>
                  <a:ea typeface="宋体" panose="02010600030101010101" pitchFamily="2" charset="-122"/>
                </a:defRPr>
              </a:lvl4pPr>
              <a:lvl5pPr marL="1633855" indent="195580">
                <a:spcBef>
                  <a:spcPct val="20000"/>
                </a:spcBef>
                <a:buChar char="»"/>
                <a:defRPr sz="1700">
                  <a:solidFill>
                    <a:schemeClr val="tx1"/>
                  </a:solidFill>
                  <a:latin typeface="Arial" panose="020B0604020202020204" pitchFamily="34" charset="0"/>
                  <a:ea typeface="宋体" panose="02010600030101010101" pitchFamily="2" charset="-122"/>
                </a:defRPr>
              </a:lvl5pPr>
              <a:lvl6pPr marL="20910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5482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0054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4626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algn="l" eaLnBrk="1" fontAlgn="auto" hangingPunct="1">
                <a:spcBef>
                  <a:spcPct val="0"/>
                </a:spcBef>
                <a:buFontTx/>
                <a:buNone/>
              </a:pPr>
              <a:endParaRPr lang="zh-CN" altLang="en-US" sz="1865" strike="noStrike" noProof="1">
                <a:solidFill>
                  <a:schemeClr val="tx1"/>
                </a:solidFill>
                <a:ea typeface="宋体" panose="02010600030101010101" pitchFamily="2" charset="-122"/>
              </a:endParaRPr>
            </a:p>
          </p:txBody>
        </p:sp>
        <p:sp>
          <p:nvSpPr>
            <p:cNvPr id="25606" name="Gloria的作品18"/>
            <p:cNvSpPr txBox="1"/>
            <p:nvPr>
              <p:custDataLst>
                <p:tags r:id="rId4"/>
              </p:custDataLst>
            </p:nvPr>
          </p:nvSpPr>
          <p:spPr>
            <a:xfrm>
              <a:off x="2429" y="3801"/>
              <a:ext cx="14719" cy="4055"/>
            </a:xfrm>
            <a:prstGeom prst="rect">
              <a:avLst/>
            </a:prstGeom>
            <a:noFill/>
            <a:ln w="9525">
              <a:noFill/>
            </a:ln>
          </p:spPr>
          <p:txBody>
            <a:bodyPr wrap="square" anchor="t" anchorCtr="0">
              <a:spAutoFit/>
            </a:bodyPr>
            <a:p>
              <a:pPr indent="558800">
                <a:lnSpc>
                  <a:spcPts val="4000"/>
                </a:lnSpc>
              </a:pPr>
              <a:r>
                <a:rPr lang="zh-CN" altLang="en-US" sz="2200" dirty="0">
                  <a:solidFill>
                    <a:schemeClr val="bg1"/>
                  </a:solidFill>
                  <a:latin typeface="微软雅黑" panose="020B0503020204020204" charset="-122"/>
                  <a:ea typeface="微软雅黑" panose="020B0503020204020204" charset="-122"/>
                </a:rPr>
                <a:t>全会指出，学习好贯彻好全会精神是当前和今后一个时期全党全国的一项重大政治任务。要深入学习领会全会精神，深刻领会和把握进一步全面深化改革的主题、重大原则、重大举措、根本保证。全党上下要齐心协力抓好《决定》贯彻落实，把进一步全面深化改革的战略部署转化为推进中国式现代化的强大力量。</a:t>
              </a:r>
              <a:endParaRPr lang="zh-CN" altLang="en-US" sz="2200" dirty="0">
                <a:solidFill>
                  <a:schemeClr val="bg1"/>
                </a:solidFill>
                <a:latin typeface="微软雅黑" panose="020B0503020204020204" charset="-122"/>
                <a:ea typeface="微软雅黑" panose="020B0503020204020204" charset="-122"/>
              </a:endParaRPr>
            </a:p>
          </p:txBody>
        </p:sp>
      </p:grpSp>
      <p:sp>
        <p:nvSpPr>
          <p:cNvPr id="3" name="PA-文本框 6"/>
          <p:cNvSpPr txBox="1"/>
          <p:nvPr>
            <p:custDataLst>
              <p:tags r:id="rId5"/>
            </p:custDataLst>
          </p:nvPr>
        </p:nvSpPr>
        <p:spPr>
          <a:xfrm>
            <a:off x="982345" y="336550"/>
            <a:ext cx="7696199" cy="521970"/>
          </a:xfrm>
          <a:prstGeom prst="rect">
            <a:avLst/>
          </a:prstGeom>
          <a:noFill/>
        </p:spPr>
        <p:txBody>
          <a:bodyPr wrap="square">
            <a:spAutoFit/>
          </a:bodyPr>
          <a:lstStyle>
            <a:defPPr>
              <a:defRPr lang="zh-CN"/>
            </a:defPPr>
            <a:lvl1pPr lvl="0">
              <a:defRPr sz="5400" kern="0" spc="0">
                <a:gradFill>
                  <a:gsLst>
                    <a:gs pos="0">
                      <a:srgbClr val="F4D18C"/>
                    </a:gs>
                    <a:gs pos="100000">
                      <a:srgbClr val="EAD6B4"/>
                    </a:gs>
                  </a:gsLst>
                  <a:lin ang="13500000" scaled="1"/>
                </a:gradFill>
                <a:effectLst>
                  <a:outerShdw blurRad="38100" dist="38100" dir="2700000" algn="tl">
                    <a:srgbClr val="000000">
                      <a:alpha val="43137"/>
                    </a:srgbClr>
                  </a:outerShdw>
                </a:effectLst>
                <a:latin typeface="思源黑体 CN Heavy" pitchFamily="34" charset="-122"/>
                <a:ea typeface="思源黑体 CN Heavy" pitchFamily="34" charset="-122"/>
                <a:cs typeface="+mn-ea"/>
              </a:defRPr>
            </a:lvl1pPr>
          </a:lstStyle>
          <a:p>
            <a:pPr fontAlgn="auto"/>
            <a:r>
              <a:rPr lang="zh-CN" altLang="en-US" sz="2800" b="1" strike="noStrike" noProof="1" dirty="0">
                <a:gradFill>
                  <a:gsLst>
                    <a:gs pos="0">
                      <a:srgbClr val="CF100F"/>
                    </a:gs>
                    <a:gs pos="100000">
                      <a:srgbClr val="A30908"/>
                    </a:gs>
                  </a:gsLst>
                  <a:lin ang="13500000" scaled="1"/>
                </a:gradFill>
                <a:effectLst/>
                <a:latin typeface="微软雅黑" panose="020B0503020204020204" charset="-122"/>
                <a:ea typeface="微软雅黑" panose="020B0503020204020204" charset="-122"/>
                <a:cs typeface="+mn-ea"/>
                <a:sym typeface="+mn-ea"/>
              </a:rPr>
              <a:t>党的</a:t>
            </a:r>
            <a:r>
              <a:rPr lang="zh-CN" altLang="en-US" sz="2800" b="1" strike="noStrike" noProof="1" dirty="0">
                <a:gradFill>
                  <a:gsLst>
                    <a:gs pos="0">
                      <a:srgbClr val="CF100F"/>
                    </a:gs>
                    <a:gs pos="100000">
                      <a:srgbClr val="A30908"/>
                    </a:gs>
                  </a:gsLst>
                  <a:lin ang="13500000" scaled="1"/>
                </a:gradFill>
                <a:effectLst/>
                <a:latin typeface="微软雅黑" panose="020B0503020204020204" charset="-122"/>
                <a:ea typeface="微软雅黑" panose="020B0503020204020204" charset="-122"/>
                <a:cs typeface="+mn-ea"/>
              </a:rPr>
              <a:t>二十届三中全会公报速览</a:t>
            </a:r>
            <a:endParaRPr lang="zh-CN" altLang="en-US" sz="2800" b="1" strike="noStrike" noProof="1" dirty="0">
              <a:gradFill>
                <a:gsLst>
                  <a:gs pos="0">
                    <a:srgbClr val="CF100F"/>
                  </a:gs>
                  <a:gs pos="100000">
                    <a:srgbClr val="A30908"/>
                  </a:gs>
                </a:gsLst>
                <a:lin ang="13500000" scaled="1"/>
              </a:gradFill>
              <a:effectLst/>
              <a:latin typeface="微软雅黑" panose="020B0503020204020204" charset="-122"/>
              <a:ea typeface="微软雅黑" panose="020B0503020204020204" charset="-122"/>
            </a:endParaRPr>
          </a:p>
        </p:txBody>
      </p:sp>
    </p:spTree>
    <p:custDataLst>
      <p:tags r:id="rId6"/>
    </p:custData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grpSp>
        <p:nvGrpSpPr>
          <p:cNvPr id="24" name="组合 23"/>
          <p:cNvGrpSpPr/>
          <p:nvPr/>
        </p:nvGrpSpPr>
        <p:grpSpPr>
          <a:xfrm>
            <a:off x="974725" y="2128838"/>
            <a:ext cx="10274300" cy="3246437"/>
            <a:chOff x="1534" y="3352"/>
            <a:chExt cx="16180" cy="5112"/>
          </a:xfrm>
        </p:grpSpPr>
        <p:sp>
          <p:nvSpPr>
            <p:cNvPr id="25" name="AutoShape 7"/>
            <p:cNvSpPr>
              <a:spLocks noChangeArrowheads="1"/>
            </p:cNvSpPr>
            <p:nvPr>
              <p:custDataLst>
                <p:tags r:id="rId2"/>
              </p:custDataLst>
            </p:nvPr>
          </p:nvSpPr>
          <p:spPr bwMode="auto">
            <a:xfrm>
              <a:off x="1534" y="3352"/>
              <a:ext cx="16180" cy="5112"/>
            </a:xfrm>
            <a:prstGeom prst="roundRect">
              <a:avLst>
                <a:gd name="adj" fmla="val 10889"/>
              </a:avLst>
            </a:prstGeom>
            <a:solidFill>
              <a:srgbClr val="C00000"/>
            </a:solidFill>
            <a:ln>
              <a:noFill/>
            </a:ln>
            <a:effectLst/>
          </p:spPr>
          <p:txBody>
            <a:bodyPr wrap="none" lIns="96765" tIns="48383" rIns="96765" bIns="48383" anchor="ctr"/>
            <a:lstStyle>
              <a:lvl1pPr>
                <a:spcBef>
                  <a:spcPct val="20000"/>
                </a:spcBef>
                <a:buChar char="•"/>
                <a:defRPr sz="1500">
                  <a:solidFill>
                    <a:srgbClr val="080808"/>
                  </a:solidFill>
                  <a:latin typeface="Arial" panose="020B0604020202020204" pitchFamily="34" charset="0"/>
                  <a:ea typeface="仿宋_GB2312" panose="02010609030101010101" pitchFamily="1" charset="-122"/>
                </a:defRPr>
              </a:lvl1pPr>
              <a:lvl2pPr marL="590550" indent="-133350">
                <a:spcBef>
                  <a:spcPct val="20000"/>
                </a:spcBef>
                <a:buChar char="–"/>
                <a:defRPr sz="1400">
                  <a:solidFill>
                    <a:srgbClr val="080808"/>
                  </a:solidFill>
                  <a:latin typeface="Arial" panose="020B0604020202020204" pitchFamily="34" charset="0"/>
                  <a:ea typeface="楷体_GB2312" panose="02010609030101010101" pitchFamily="49" charset="-122"/>
                </a:defRPr>
              </a:lvl2pPr>
              <a:lvl3pPr marL="908050" indent="6350">
                <a:spcBef>
                  <a:spcPct val="20000"/>
                </a:spcBef>
                <a:buChar char="•"/>
                <a:defRPr sz="2000">
                  <a:solidFill>
                    <a:schemeClr val="tx1"/>
                  </a:solidFill>
                  <a:latin typeface="Arial" panose="020B0604020202020204" pitchFamily="34" charset="0"/>
                  <a:ea typeface="宋体" panose="02010600030101010101" pitchFamily="2" charset="-122"/>
                </a:defRPr>
              </a:lvl3pPr>
              <a:lvl4pPr marL="1270000" indent="101600">
                <a:spcBef>
                  <a:spcPct val="20000"/>
                </a:spcBef>
                <a:buChar char="–"/>
                <a:defRPr sz="1700">
                  <a:solidFill>
                    <a:schemeClr val="tx1"/>
                  </a:solidFill>
                  <a:latin typeface="Arial" panose="020B0604020202020204" pitchFamily="34" charset="0"/>
                  <a:ea typeface="宋体" panose="02010600030101010101" pitchFamily="2" charset="-122"/>
                </a:defRPr>
              </a:lvl4pPr>
              <a:lvl5pPr marL="1633855" indent="195580">
                <a:spcBef>
                  <a:spcPct val="20000"/>
                </a:spcBef>
                <a:buChar char="»"/>
                <a:defRPr sz="1700">
                  <a:solidFill>
                    <a:schemeClr val="tx1"/>
                  </a:solidFill>
                  <a:latin typeface="Arial" panose="020B0604020202020204" pitchFamily="34" charset="0"/>
                  <a:ea typeface="宋体" panose="02010600030101010101" pitchFamily="2" charset="-122"/>
                </a:defRPr>
              </a:lvl5pPr>
              <a:lvl6pPr marL="20910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5482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0054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4626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algn="l" eaLnBrk="1" fontAlgn="auto" hangingPunct="1">
                <a:spcBef>
                  <a:spcPct val="0"/>
                </a:spcBef>
                <a:buFontTx/>
                <a:buNone/>
              </a:pPr>
              <a:endParaRPr lang="zh-CN" altLang="en-US" sz="1865" strike="noStrike" noProof="1">
                <a:solidFill>
                  <a:schemeClr val="tx1"/>
                </a:solidFill>
                <a:ea typeface="宋体" panose="02010600030101010101" pitchFamily="2" charset="-122"/>
              </a:endParaRPr>
            </a:p>
          </p:txBody>
        </p:sp>
        <p:sp>
          <p:nvSpPr>
            <p:cNvPr id="26628" name="Gloria的作品18"/>
            <p:cNvSpPr txBox="1"/>
            <p:nvPr>
              <p:custDataLst>
                <p:tags r:id="rId3"/>
              </p:custDataLst>
            </p:nvPr>
          </p:nvSpPr>
          <p:spPr>
            <a:xfrm>
              <a:off x="2429" y="3749"/>
              <a:ext cx="14719" cy="4183"/>
            </a:xfrm>
            <a:prstGeom prst="rect">
              <a:avLst/>
            </a:prstGeom>
            <a:noFill/>
            <a:ln w="9525">
              <a:noFill/>
            </a:ln>
          </p:spPr>
          <p:txBody>
            <a:bodyPr wrap="square" anchor="t" anchorCtr="0">
              <a:spAutoFit/>
            </a:bodyPr>
            <a:p>
              <a:pPr indent="558800">
                <a:lnSpc>
                  <a:spcPts val="4000"/>
                </a:lnSpc>
              </a:pPr>
              <a:r>
                <a:rPr lang="zh-CN" altLang="en-US" sz="2200" dirty="0">
                  <a:solidFill>
                    <a:schemeClr val="bg1"/>
                  </a:solidFill>
                  <a:latin typeface="微软雅黑" panose="020B0503020204020204" charset="-122"/>
                  <a:ea typeface="微软雅黑" panose="020B0503020204020204" charset="-122"/>
                </a:rPr>
                <a:t>全会分析了当前形势和任务，强调坚定不移实现全年经济社会发展目标。要按照党中央关于经济工作的决策部署，落实好宏观政策，积极扩大国内需求，因地制宜发展新质生产力，加快培育外贸新动能，扎实推进绿色低碳发展，切实保障和改善民生，巩固拓展脱贫攻坚成果。要总结评估“十四五”规划落实情况，切实搞好“十五五”规划前期谋划工作。</a:t>
              </a:r>
              <a:endParaRPr lang="zh-CN" altLang="en-US" sz="2200" dirty="0">
                <a:solidFill>
                  <a:schemeClr val="bg1"/>
                </a:solidFill>
                <a:latin typeface="微软雅黑" panose="020B0503020204020204" charset="-122"/>
                <a:ea typeface="微软雅黑" panose="020B0503020204020204" charset="-122"/>
              </a:endParaRPr>
            </a:p>
          </p:txBody>
        </p:sp>
      </p:grpSp>
      <p:cxnSp>
        <p:nvCxnSpPr>
          <p:cNvPr id="7" name="直接连接符 6"/>
          <p:cNvCxnSpPr/>
          <p:nvPr/>
        </p:nvCxnSpPr>
        <p:spPr>
          <a:xfrm>
            <a:off x="1073150" y="941388"/>
            <a:ext cx="10671175" cy="0"/>
          </a:xfrm>
          <a:prstGeom prst="line">
            <a:avLst/>
          </a:prstGeom>
          <a:ln w="38100" cap="rnd">
            <a:solidFill>
              <a:srgbClr val="DC0509"/>
            </a:solidFill>
            <a:prstDash val="sysDot"/>
            <a:round/>
          </a:ln>
        </p:spPr>
        <p:style>
          <a:lnRef idx="1">
            <a:schemeClr val="accent1"/>
          </a:lnRef>
          <a:fillRef idx="0">
            <a:schemeClr val="accent1"/>
          </a:fillRef>
          <a:effectRef idx="0">
            <a:schemeClr val="accent1"/>
          </a:effectRef>
          <a:fontRef idx="minor">
            <a:schemeClr val="tx1"/>
          </a:fontRef>
        </p:style>
      </p:cxnSp>
      <p:pic>
        <p:nvPicPr>
          <p:cNvPr id="26630" name="图片 7" descr="MAIN202107130916000121948950049"/>
          <p:cNvPicPr>
            <a:picLocks noChangeAspect="1"/>
          </p:cNvPicPr>
          <p:nvPr/>
        </p:nvPicPr>
        <p:blipFill>
          <a:blip r:embed="rId4"/>
          <a:stretch>
            <a:fillRect/>
          </a:stretch>
        </p:blipFill>
        <p:spPr>
          <a:xfrm>
            <a:off x="333375" y="392113"/>
            <a:ext cx="547688" cy="547687"/>
          </a:xfrm>
          <a:prstGeom prst="rect">
            <a:avLst/>
          </a:prstGeom>
          <a:noFill/>
          <a:ln w="9525">
            <a:noFill/>
          </a:ln>
        </p:spPr>
      </p:pic>
      <p:sp>
        <p:nvSpPr>
          <p:cNvPr id="2" name="PA-文本框 6"/>
          <p:cNvSpPr txBox="1"/>
          <p:nvPr>
            <p:custDataLst>
              <p:tags r:id="rId5"/>
            </p:custDataLst>
          </p:nvPr>
        </p:nvSpPr>
        <p:spPr>
          <a:xfrm>
            <a:off x="982345" y="336550"/>
            <a:ext cx="7696199" cy="521970"/>
          </a:xfrm>
          <a:prstGeom prst="rect">
            <a:avLst/>
          </a:prstGeom>
          <a:noFill/>
        </p:spPr>
        <p:txBody>
          <a:bodyPr wrap="square">
            <a:spAutoFit/>
          </a:bodyPr>
          <a:lstStyle>
            <a:defPPr>
              <a:defRPr lang="zh-CN"/>
            </a:defPPr>
            <a:lvl1pPr lvl="0">
              <a:defRPr sz="5400" kern="0" spc="0">
                <a:gradFill>
                  <a:gsLst>
                    <a:gs pos="0">
                      <a:srgbClr val="F4D18C"/>
                    </a:gs>
                    <a:gs pos="100000">
                      <a:srgbClr val="EAD6B4"/>
                    </a:gs>
                  </a:gsLst>
                  <a:lin ang="13500000" scaled="1"/>
                </a:gradFill>
                <a:effectLst>
                  <a:outerShdw blurRad="38100" dist="38100" dir="2700000" algn="tl">
                    <a:srgbClr val="000000">
                      <a:alpha val="43137"/>
                    </a:srgbClr>
                  </a:outerShdw>
                </a:effectLst>
                <a:latin typeface="思源黑体 CN Heavy" pitchFamily="34" charset="-122"/>
                <a:ea typeface="思源黑体 CN Heavy" pitchFamily="34" charset="-122"/>
                <a:cs typeface="+mn-ea"/>
              </a:defRPr>
            </a:lvl1pPr>
          </a:lstStyle>
          <a:p>
            <a:pPr fontAlgn="auto"/>
            <a:r>
              <a:rPr lang="zh-CN" altLang="en-US" sz="2800" b="1" strike="noStrike" noProof="1" dirty="0">
                <a:gradFill>
                  <a:gsLst>
                    <a:gs pos="0">
                      <a:srgbClr val="CF100F"/>
                    </a:gs>
                    <a:gs pos="100000">
                      <a:srgbClr val="A30908"/>
                    </a:gs>
                  </a:gsLst>
                  <a:lin ang="13500000" scaled="1"/>
                </a:gradFill>
                <a:effectLst/>
                <a:latin typeface="微软雅黑" panose="020B0503020204020204" charset="-122"/>
                <a:ea typeface="微软雅黑" panose="020B0503020204020204" charset="-122"/>
                <a:cs typeface="+mn-ea"/>
                <a:sym typeface="+mn-ea"/>
              </a:rPr>
              <a:t>党的</a:t>
            </a:r>
            <a:r>
              <a:rPr lang="zh-CN" altLang="en-US" sz="2800" b="1" strike="noStrike" noProof="1" dirty="0">
                <a:gradFill>
                  <a:gsLst>
                    <a:gs pos="0">
                      <a:srgbClr val="CF100F"/>
                    </a:gs>
                    <a:gs pos="100000">
                      <a:srgbClr val="A30908"/>
                    </a:gs>
                  </a:gsLst>
                  <a:lin ang="13500000" scaled="1"/>
                </a:gradFill>
                <a:effectLst/>
                <a:latin typeface="微软雅黑" panose="020B0503020204020204" charset="-122"/>
                <a:ea typeface="微软雅黑" panose="020B0503020204020204" charset="-122"/>
                <a:cs typeface="+mn-ea"/>
              </a:rPr>
              <a:t>二十届三中全会公报速览</a:t>
            </a:r>
            <a:endParaRPr lang="zh-CN" altLang="en-US" sz="2800" b="1" strike="noStrike" noProof="1" dirty="0">
              <a:gradFill>
                <a:gsLst>
                  <a:gs pos="0">
                    <a:srgbClr val="CF100F"/>
                  </a:gs>
                  <a:gs pos="100000">
                    <a:srgbClr val="A30908"/>
                  </a:gs>
                </a:gsLst>
                <a:lin ang="13500000" scaled="1"/>
              </a:gradFill>
              <a:effectLst/>
              <a:latin typeface="微软雅黑" panose="020B0503020204020204" charset="-122"/>
              <a:ea typeface="微软雅黑" panose="020B0503020204020204" charset="-122"/>
            </a:endParaRPr>
          </a:p>
        </p:txBody>
      </p:sp>
    </p:spTree>
    <p:custDataLst>
      <p:tags r:id="rId6"/>
    </p:custData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cxnSp>
        <p:nvCxnSpPr>
          <p:cNvPr id="38" name="直接连接符 37"/>
          <p:cNvCxnSpPr/>
          <p:nvPr/>
        </p:nvCxnSpPr>
        <p:spPr>
          <a:xfrm>
            <a:off x="1073150" y="941388"/>
            <a:ext cx="10671175" cy="0"/>
          </a:xfrm>
          <a:prstGeom prst="line">
            <a:avLst/>
          </a:prstGeom>
          <a:ln w="38100" cap="rnd">
            <a:solidFill>
              <a:srgbClr val="DC0509"/>
            </a:solidFill>
            <a:prstDash val="sysDot"/>
            <a:round/>
          </a:ln>
        </p:spPr>
        <p:style>
          <a:lnRef idx="1">
            <a:schemeClr val="accent1"/>
          </a:lnRef>
          <a:fillRef idx="0">
            <a:schemeClr val="accent1"/>
          </a:fillRef>
          <a:effectRef idx="0">
            <a:schemeClr val="accent1"/>
          </a:effectRef>
          <a:fontRef idx="minor">
            <a:schemeClr val="tx1"/>
          </a:fontRef>
        </p:style>
      </p:cxnSp>
      <p:pic>
        <p:nvPicPr>
          <p:cNvPr id="27651" name="图片 1" descr="MAIN202107130916000121948950049"/>
          <p:cNvPicPr>
            <a:picLocks noChangeAspect="1"/>
          </p:cNvPicPr>
          <p:nvPr/>
        </p:nvPicPr>
        <p:blipFill>
          <a:blip r:embed="rId2"/>
          <a:stretch>
            <a:fillRect/>
          </a:stretch>
        </p:blipFill>
        <p:spPr>
          <a:xfrm>
            <a:off x="333375" y="392113"/>
            <a:ext cx="547688" cy="547687"/>
          </a:xfrm>
          <a:prstGeom prst="rect">
            <a:avLst/>
          </a:prstGeom>
          <a:noFill/>
          <a:ln w="9525">
            <a:noFill/>
          </a:ln>
        </p:spPr>
      </p:pic>
      <p:grpSp>
        <p:nvGrpSpPr>
          <p:cNvPr id="24" name="组合 23"/>
          <p:cNvGrpSpPr/>
          <p:nvPr/>
        </p:nvGrpSpPr>
        <p:grpSpPr>
          <a:xfrm>
            <a:off x="958850" y="1812925"/>
            <a:ext cx="10274300" cy="3544888"/>
            <a:chOff x="1510" y="3013"/>
            <a:chExt cx="16180" cy="5426"/>
          </a:xfrm>
        </p:grpSpPr>
        <p:sp>
          <p:nvSpPr>
            <p:cNvPr id="25" name="AutoShape 7"/>
            <p:cNvSpPr>
              <a:spLocks noChangeArrowheads="1"/>
            </p:cNvSpPr>
            <p:nvPr>
              <p:custDataLst>
                <p:tags r:id="rId3"/>
              </p:custDataLst>
            </p:nvPr>
          </p:nvSpPr>
          <p:spPr bwMode="auto">
            <a:xfrm>
              <a:off x="1510" y="3013"/>
              <a:ext cx="16180" cy="5426"/>
            </a:xfrm>
            <a:prstGeom prst="roundRect">
              <a:avLst>
                <a:gd name="adj" fmla="val 10889"/>
              </a:avLst>
            </a:prstGeom>
            <a:solidFill>
              <a:srgbClr val="C00000"/>
            </a:solidFill>
            <a:ln>
              <a:noFill/>
            </a:ln>
            <a:effectLst/>
          </p:spPr>
          <p:txBody>
            <a:bodyPr wrap="none" lIns="96765" tIns="48383" rIns="96765" bIns="48383" anchor="ctr"/>
            <a:lstStyle>
              <a:lvl1pPr>
                <a:spcBef>
                  <a:spcPct val="20000"/>
                </a:spcBef>
                <a:buChar char="•"/>
                <a:defRPr sz="1500">
                  <a:solidFill>
                    <a:srgbClr val="080808"/>
                  </a:solidFill>
                  <a:latin typeface="Arial" panose="020B0604020202020204" pitchFamily="34" charset="0"/>
                  <a:ea typeface="仿宋_GB2312" panose="02010609030101010101" pitchFamily="1" charset="-122"/>
                </a:defRPr>
              </a:lvl1pPr>
              <a:lvl2pPr marL="590550" indent="-133350">
                <a:spcBef>
                  <a:spcPct val="20000"/>
                </a:spcBef>
                <a:buChar char="–"/>
                <a:defRPr sz="1400">
                  <a:solidFill>
                    <a:srgbClr val="080808"/>
                  </a:solidFill>
                  <a:latin typeface="Arial" panose="020B0604020202020204" pitchFamily="34" charset="0"/>
                  <a:ea typeface="楷体_GB2312" panose="02010609030101010101" pitchFamily="49" charset="-122"/>
                </a:defRPr>
              </a:lvl2pPr>
              <a:lvl3pPr marL="908050" indent="6350">
                <a:spcBef>
                  <a:spcPct val="20000"/>
                </a:spcBef>
                <a:buChar char="•"/>
                <a:defRPr sz="2000">
                  <a:solidFill>
                    <a:schemeClr val="tx1"/>
                  </a:solidFill>
                  <a:latin typeface="Arial" panose="020B0604020202020204" pitchFamily="34" charset="0"/>
                  <a:ea typeface="宋体" panose="02010600030101010101" pitchFamily="2" charset="-122"/>
                </a:defRPr>
              </a:lvl3pPr>
              <a:lvl4pPr marL="1270000" indent="101600">
                <a:spcBef>
                  <a:spcPct val="20000"/>
                </a:spcBef>
                <a:buChar char="–"/>
                <a:defRPr sz="1700">
                  <a:solidFill>
                    <a:schemeClr val="tx1"/>
                  </a:solidFill>
                  <a:latin typeface="Arial" panose="020B0604020202020204" pitchFamily="34" charset="0"/>
                  <a:ea typeface="宋体" panose="02010600030101010101" pitchFamily="2" charset="-122"/>
                </a:defRPr>
              </a:lvl4pPr>
              <a:lvl5pPr marL="1633855" indent="195580">
                <a:spcBef>
                  <a:spcPct val="20000"/>
                </a:spcBef>
                <a:buChar char="»"/>
                <a:defRPr sz="1700">
                  <a:solidFill>
                    <a:schemeClr val="tx1"/>
                  </a:solidFill>
                  <a:latin typeface="Arial" panose="020B0604020202020204" pitchFamily="34" charset="0"/>
                  <a:ea typeface="宋体" panose="02010600030101010101" pitchFamily="2" charset="-122"/>
                </a:defRPr>
              </a:lvl5pPr>
              <a:lvl6pPr marL="20910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5482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0054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4626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algn="l" eaLnBrk="1" fontAlgn="auto" hangingPunct="1">
                <a:spcBef>
                  <a:spcPct val="0"/>
                </a:spcBef>
                <a:buFontTx/>
                <a:buNone/>
              </a:pPr>
              <a:endParaRPr lang="zh-CN" altLang="en-US" sz="1865" strike="noStrike" noProof="1">
                <a:solidFill>
                  <a:schemeClr val="tx1"/>
                </a:solidFill>
                <a:ea typeface="宋体" panose="02010600030101010101" pitchFamily="2" charset="-122"/>
              </a:endParaRPr>
            </a:p>
          </p:txBody>
        </p:sp>
        <p:sp>
          <p:nvSpPr>
            <p:cNvPr id="27654" name="Gloria的作品18"/>
            <p:cNvSpPr txBox="1"/>
            <p:nvPr>
              <p:custDataLst>
                <p:tags r:id="rId4"/>
              </p:custDataLst>
            </p:nvPr>
          </p:nvSpPr>
          <p:spPr>
            <a:xfrm>
              <a:off x="2429" y="3476"/>
              <a:ext cx="14719" cy="4065"/>
            </a:xfrm>
            <a:prstGeom prst="rect">
              <a:avLst/>
            </a:prstGeom>
            <a:noFill/>
            <a:ln w="9525">
              <a:noFill/>
            </a:ln>
          </p:spPr>
          <p:txBody>
            <a:bodyPr wrap="square" anchor="t" anchorCtr="0">
              <a:spAutoFit/>
            </a:bodyPr>
            <a:p>
              <a:pPr indent="558800">
                <a:lnSpc>
                  <a:spcPts val="4000"/>
                </a:lnSpc>
              </a:pPr>
              <a:r>
                <a:rPr lang="zh-CN" altLang="en-US" sz="2200" dirty="0">
                  <a:solidFill>
                    <a:schemeClr val="bg1"/>
                  </a:solidFill>
                  <a:latin typeface="微软雅黑" panose="020B0503020204020204" charset="-122"/>
                  <a:ea typeface="微软雅黑" panose="020B0503020204020204" charset="-122"/>
                </a:rPr>
                <a:t>全会指出，要统筹好发展和安全，落实好防范化解房地产、地方政府债务、中小金融机构等重点领域风险的各项举措，严格落实安全生产责任，完善自然灾害特别是洪涝灾害监测、防控措施，织密社会安全风险防控网，切实维护社会稳定。要加强舆论引导，有效防范化解意识形态风险。要有效应对外部风险挑战，引领全球治理，主动塑造有利外部环境。</a:t>
              </a:r>
              <a:endParaRPr lang="zh-CN" altLang="en-US" sz="2200" dirty="0">
                <a:solidFill>
                  <a:schemeClr val="bg1"/>
                </a:solidFill>
                <a:latin typeface="微软雅黑" panose="020B0503020204020204" charset="-122"/>
                <a:ea typeface="微软雅黑" panose="020B0503020204020204" charset="-122"/>
              </a:endParaRPr>
            </a:p>
          </p:txBody>
        </p:sp>
      </p:grpSp>
      <p:sp>
        <p:nvSpPr>
          <p:cNvPr id="3" name="PA-文本框 6"/>
          <p:cNvSpPr txBox="1"/>
          <p:nvPr>
            <p:custDataLst>
              <p:tags r:id="rId5"/>
            </p:custDataLst>
          </p:nvPr>
        </p:nvSpPr>
        <p:spPr>
          <a:xfrm>
            <a:off x="982345" y="336550"/>
            <a:ext cx="7696199" cy="521970"/>
          </a:xfrm>
          <a:prstGeom prst="rect">
            <a:avLst/>
          </a:prstGeom>
          <a:noFill/>
        </p:spPr>
        <p:txBody>
          <a:bodyPr wrap="square">
            <a:spAutoFit/>
          </a:bodyPr>
          <a:lstStyle>
            <a:defPPr>
              <a:defRPr lang="zh-CN"/>
            </a:defPPr>
            <a:lvl1pPr lvl="0">
              <a:defRPr sz="5400" kern="0" spc="0">
                <a:gradFill>
                  <a:gsLst>
                    <a:gs pos="0">
                      <a:srgbClr val="F4D18C"/>
                    </a:gs>
                    <a:gs pos="100000">
                      <a:srgbClr val="EAD6B4"/>
                    </a:gs>
                  </a:gsLst>
                  <a:lin ang="13500000" scaled="1"/>
                </a:gradFill>
                <a:effectLst>
                  <a:outerShdw blurRad="38100" dist="38100" dir="2700000" algn="tl">
                    <a:srgbClr val="000000">
                      <a:alpha val="43137"/>
                    </a:srgbClr>
                  </a:outerShdw>
                </a:effectLst>
                <a:latin typeface="思源黑体 CN Heavy" pitchFamily="34" charset="-122"/>
                <a:ea typeface="思源黑体 CN Heavy" pitchFamily="34" charset="-122"/>
                <a:cs typeface="+mn-ea"/>
              </a:defRPr>
            </a:lvl1pPr>
          </a:lstStyle>
          <a:p>
            <a:pPr fontAlgn="auto"/>
            <a:r>
              <a:rPr lang="zh-CN" altLang="en-US" sz="2800" b="1" strike="noStrike" noProof="1" dirty="0">
                <a:gradFill>
                  <a:gsLst>
                    <a:gs pos="0">
                      <a:srgbClr val="CF100F"/>
                    </a:gs>
                    <a:gs pos="100000">
                      <a:srgbClr val="A30908"/>
                    </a:gs>
                  </a:gsLst>
                  <a:lin ang="13500000" scaled="1"/>
                </a:gradFill>
                <a:effectLst/>
                <a:latin typeface="微软雅黑" panose="020B0503020204020204" charset="-122"/>
                <a:ea typeface="微软雅黑" panose="020B0503020204020204" charset="-122"/>
                <a:cs typeface="+mn-ea"/>
                <a:sym typeface="+mn-ea"/>
              </a:rPr>
              <a:t>党的</a:t>
            </a:r>
            <a:r>
              <a:rPr lang="zh-CN" altLang="en-US" sz="2800" b="1" strike="noStrike" noProof="1" dirty="0">
                <a:gradFill>
                  <a:gsLst>
                    <a:gs pos="0">
                      <a:srgbClr val="CF100F"/>
                    </a:gs>
                    <a:gs pos="100000">
                      <a:srgbClr val="A30908"/>
                    </a:gs>
                  </a:gsLst>
                  <a:lin ang="13500000" scaled="1"/>
                </a:gradFill>
                <a:effectLst/>
                <a:latin typeface="微软雅黑" panose="020B0503020204020204" charset="-122"/>
                <a:ea typeface="微软雅黑" panose="020B0503020204020204" charset="-122"/>
                <a:cs typeface="+mn-ea"/>
              </a:rPr>
              <a:t>二十届三中全会公报速览</a:t>
            </a:r>
            <a:endParaRPr lang="zh-CN" altLang="en-US" sz="2800" b="1" strike="noStrike" noProof="1" dirty="0">
              <a:gradFill>
                <a:gsLst>
                  <a:gs pos="0">
                    <a:srgbClr val="CF100F"/>
                  </a:gs>
                  <a:gs pos="100000">
                    <a:srgbClr val="A30908"/>
                  </a:gs>
                </a:gsLst>
                <a:lin ang="13500000" scaled="1"/>
              </a:gradFill>
              <a:effectLst/>
              <a:latin typeface="微软雅黑" panose="020B0503020204020204" charset="-122"/>
              <a:ea typeface="微软雅黑" panose="020B0503020204020204" charset="-122"/>
            </a:endParaRPr>
          </a:p>
        </p:txBody>
      </p:sp>
    </p:spTree>
    <p:custDataLst>
      <p:tags r:id="rId6"/>
    </p:custData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cxnSp>
        <p:nvCxnSpPr>
          <p:cNvPr id="38" name="直接连接符 37"/>
          <p:cNvCxnSpPr/>
          <p:nvPr/>
        </p:nvCxnSpPr>
        <p:spPr>
          <a:xfrm>
            <a:off x="1073150" y="941388"/>
            <a:ext cx="10671175" cy="0"/>
          </a:xfrm>
          <a:prstGeom prst="line">
            <a:avLst/>
          </a:prstGeom>
          <a:ln w="38100" cap="rnd">
            <a:solidFill>
              <a:srgbClr val="DC0509"/>
            </a:solidFill>
            <a:prstDash val="sysDot"/>
            <a:round/>
          </a:ln>
        </p:spPr>
        <p:style>
          <a:lnRef idx="1">
            <a:schemeClr val="accent1"/>
          </a:lnRef>
          <a:fillRef idx="0">
            <a:schemeClr val="accent1"/>
          </a:fillRef>
          <a:effectRef idx="0">
            <a:schemeClr val="accent1"/>
          </a:effectRef>
          <a:fontRef idx="minor">
            <a:schemeClr val="tx1"/>
          </a:fontRef>
        </p:style>
      </p:cxnSp>
      <p:pic>
        <p:nvPicPr>
          <p:cNvPr id="28675" name="图片 1" descr="MAIN202107130916000121948950049"/>
          <p:cNvPicPr>
            <a:picLocks noChangeAspect="1"/>
          </p:cNvPicPr>
          <p:nvPr/>
        </p:nvPicPr>
        <p:blipFill>
          <a:blip r:embed="rId2"/>
          <a:stretch>
            <a:fillRect/>
          </a:stretch>
        </p:blipFill>
        <p:spPr>
          <a:xfrm>
            <a:off x="333375" y="392113"/>
            <a:ext cx="547688" cy="547687"/>
          </a:xfrm>
          <a:prstGeom prst="rect">
            <a:avLst/>
          </a:prstGeom>
          <a:noFill/>
          <a:ln w="9525">
            <a:noFill/>
          </a:ln>
        </p:spPr>
      </p:pic>
      <p:grpSp>
        <p:nvGrpSpPr>
          <p:cNvPr id="24" name="组合 23"/>
          <p:cNvGrpSpPr/>
          <p:nvPr/>
        </p:nvGrpSpPr>
        <p:grpSpPr>
          <a:xfrm>
            <a:off x="974725" y="1873250"/>
            <a:ext cx="10274300" cy="3683000"/>
            <a:chOff x="1534" y="2949"/>
            <a:chExt cx="16180" cy="5801"/>
          </a:xfrm>
        </p:grpSpPr>
        <p:sp>
          <p:nvSpPr>
            <p:cNvPr id="25" name="AutoShape 7"/>
            <p:cNvSpPr>
              <a:spLocks noChangeArrowheads="1"/>
            </p:cNvSpPr>
            <p:nvPr>
              <p:custDataLst>
                <p:tags r:id="rId3"/>
              </p:custDataLst>
            </p:nvPr>
          </p:nvSpPr>
          <p:spPr bwMode="auto">
            <a:xfrm>
              <a:off x="1534" y="2949"/>
              <a:ext cx="16180" cy="5801"/>
            </a:xfrm>
            <a:prstGeom prst="roundRect">
              <a:avLst>
                <a:gd name="adj" fmla="val 10889"/>
              </a:avLst>
            </a:prstGeom>
            <a:solidFill>
              <a:srgbClr val="C00000"/>
            </a:solidFill>
            <a:ln>
              <a:noFill/>
            </a:ln>
            <a:effectLst/>
          </p:spPr>
          <p:txBody>
            <a:bodyPr wrap="none" lIns="96765" tIns="48383" rIns="96765" bIns="48383" anchor="ctr"/>
            <a:lstStyle>
              <a:lvl1pPr>
                <a:spcBef>
                  <a:spcPct val="20000"/>
                </a:spcBef>
                <a:buChar char="•"/>
                <a:defRPr sz="1500">
                  <a:solidFill>
                    <a:srgbClr val="080808"/>
                  </a:solidFill>
                  <a:latin typeface="Arial" panose="020B0604020202020204" pitchFamily="34" charset="0"/>
                  <a:ea typeface="仿宋_GB2312" panose="02010609030101010101" pitchFamily="1" charset="-122"/>
                </a:defRPr>
              </a:lvl1pPr>
              <a:lvl2pPr marL="590550" indent="-133350">
                <a:spcBef>
                  <a:spcPct val="20000"/>
                </a:spcBef>
                <a:buChar char="–"/>
                <a:defRPr sz="1400">
                  <a:solidFill>
                    <a:srgbClr val="080808"/>
                  </a:solidFill>
                  <a:latin typeface="Arial" panose="020B0604020202020204" pitchFamily="34" charset="0"/>
                  <a:ea typeface="楷体_GB2312" panose="02010609030101010101" pitchFamily="49" charset="-122"/>
                </a:defRPr>
              </a:lvl2pPr>
              <a:lvl3pPr marL="908050" indent="6350">
                <a:spcBef>
                  <a:spcPct val="20000"/>
                </a:spcBef>
                <a:buChar char="•"/>
                <a:defRPr sz="2000">
                  <a:solidFill>
                    <a:schemeClr val="tx1"/>
                  </a:solidFill>
                  <a:latin typeface="Arial" panose="020B0604020202020204" pitchFamily="34" charset="0"/>
                  <a:ea typeface="宋体" panose="02010600030101010101" pitchFamily="2" charset="-122"/>
                </a:defRPr>
              </a:lvl3pPr>
              <a:lvl4pPr marL="1270000" indent="101600">
                <a:spcBef>
                  <a:spcPct val="20000"/>
                </a:spcBef>
                <a:buChar char="–"/>
                <a:defRPr sz="1700">
                  <a:solidFill>
                    <a:schemeClr val="tx1"/>
                  </a:solidFill>
                  <a:latin typeface="Arial" panose="020B0604020202020204" pitchFamily="34" charset="0"/>
                  <a:ea typeface="宋体" panose="02010600030101010101" pitchFamily="2" charset="-122"/>
                </a:defRPr>
              </a:lvl4pPr>
              <a:lvl5pPr marL="1633855" indent="195580">
                <a:spcBef>
                  <a:spcPct val="20000"/>
                </a:spcBef>
                <a:buChar char="»"/>
                <a:defRPr sz="1700">
                  <a:solidFill>
                    <a:schemeClr val="tx1"/>
                  </a:solidFill>
                  <a:latin typeface="Arial" panose="020B0604020202020204" pitchFamily="34" charset="0"/>
                  <a:ea typeface="宋体" panose="02010600030101010101" pitchFamily="2" charset="-122"/>
                </a:defRPr>
              </a:lvl5pPr>
              <a:lvl6pPr marL="20910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5482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0054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4626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algn="l" eaLnBrk="1" fontAlgn="auto" hangingPunct="1">
                <a:spcBef>
                  <a:spcPct val="0"/>
                </a:spcBef>
                <a:buFontTx/>
                <a:buNone/>
              </a:pPr>
              <a:endParaRPr lang="zh-CN" altLang="en-US" sz="1865" strike="noStrike" noProof="1">
                <a:solidFill>
                  <a:schemeClr val="tx1"/>
                </a:solidFill>
                <a:ea typeface="宋体" panose="02010600030101010101" pitchFamily="2" charset="-122"/>
              </a:endParaRPr>
            </a:p>
          </p:txBody>
        </p:sp>
        <p:sp>
          <p:nvSpPr>
            <p:cNvPr id="28678" name="Gloria的作品18"/>
            <p:cNvSpPr txBox="1"/>
            <p:nvPr>
              <p:custDataLst>
                <p:tags r:id="rId4"/>
              </p:custDataLst>
            </p:nvPr>
          </p:nvSpPr>
          <p:spPr>
            <a:xfrm>
              <a:off x="2429" y="3320"/>
              <a:ext cx="14719" cy="4991"/>
            </a:xfrm>
            <a:prstGeom prst="rect">
              <a:avLst/>
            </a:prstGeom>
            <a:noFill/>
            <a:ln w="9525">
              <a:noFill/>
            </a:ln>
          </p:spPr>
          <p:txBody>
            <a:bodyPr wrap="square" anchor="t" anchorCtr="0">
              <a:spAutoFit/>
            </a:bodyPr>
            <a:p>
              <a:pPr indent="558800">
                <a:lnSpc>
                  <a:spcPts val="4000"/>
                </a:lnSpc>
              </a:pPr>
              <a:r>
                <a:rPr lang="zh-CN" altLang="en-US" sz="2200" dirty="0">
                  <a:solidFill>
                    <a:schemeClr val="bg1"/>
                  </a:solidFill>
                  <a:latin typeface="微软雅黑" panose="020B0503020204020204" charset="-122"/>
                  <a:ea typeface="微软雅黑" panose="020B0503020204020204" charset="-122"/>
                </a:rPr>
                <a:t>全会强调，要结合学习宣传贯彻全会精神，抓好党的创新理论武装，提高全党马克思主义水平和现代化建设能力。要健全全面从严治党体系，切实改进作风，克服形式主义、官僚主义顽疾，持续为基层减负，深入推进党风廉政建设和反腐败斗争，扎实做好巡视工作。要巩固拓展主题教育成果，深化党纪学习教育，维护党的团结统一，不断增强党的创造力、凝聚力、战斗力。</a:t>
              </a:r>
              <a:endParaRPr lang="zh-CN" altLang="en-US" sz="2200" dirty="0">
                <a:solidFill>
                  <a:schemeClr val="bg1"/>
                </a:solidFill>
                <a:latin typeface="微软雅黑" panose="020B0503020204020204" charset="-122"/>
                <a:ea typeface="微软雅黑" panose="020B0503020204020204" charset="-122"/>
              </a:endParaRPr>
            </a:p>
          </p:txBody>
        </p:sp>
      </p:grpSp>
      <p:sp>
        <p:nvSpPr>
          <p:cNvPr id="3" name="PA-文本框 6"/>
          <p:cNvSpPr txBox="1"/>
          <p:nvPr>
            <p:custDataLst>
              <p:tags r:id="rId5"/>
            </p:custDataLst>
          </p:nvPr>
        </p:nvSpPr>
        <p:spPr>
          <a:xfrm>
            <a:off x="982345" y="336550"/>
            <a:ext cx="7696199" cy="521970"/>
          </a:xfrm>
          <a:prstGeom prst="rect">
            <a:avLst/>
          </a:prstGeom>
          <a:noFill/>
        </p:spPr>
        <p:txBody>
          <a:bodyPr wrap="square">
            <a:spAutoFit/>
          </a:bodyPr>
          <a:lstStyle>
            <a:defPPr>
              <a:defRPr lang="zh-CN"/>
            </a:defPPr>
            <a:lvl1pPr lvl="0">
              <a:defRPr sz="5400" kern="0" spc="0">
                <a:gradFill>
                  <a:gsLst>
                    <a:gs pos="0">
                      <a:srgbClr val="F4D18C"/>
                    </a:gs>
                    <a:gs pos="100000">
                      <a:srgbClr val="EAD6B4"/>
                    </a:gs>
                  </a:gsLst>
                  <a:lin ang="13500000" scaled="1"/>
                </a:gradFill>
                <a:effectLst>
                  <a:outerShdw blurRad="38100" dist="38100" dir="2700000" algn="tl">
                    <a:srgbClr val="000000">
                      <a:alpha val="43137"/>
                    </a:srgbClr>
                  </a:outerShdw>
                </a:effectLst>
                <a:latin typeface="思源黑体 CN Heavy" pitchFamily="34" charset="-122"/>
                <a:ea typeface="思源黑体 CN Heavy" pitchFamily="34" charset="-122"/>
                <a:cs typeface="+mn-ea"/>
              </a:defRPr>
            </a:lvl1pPr>
          </a:lstStyle>
          <a:p>
            <a:pPr fontAlgn="auto"/>
            <a:r>
              <a:rPr lang="zh-CN" altLang="en-US" sz="2800" b="1" strike="noStrike" noProof="1" dirty="0">
                <a:gradFill>
                  <a:gsLst>
                    <a:gs pos="0">
                      <a:srgbClr val="CF100F"/>
                    </a:gs>
                    <a:gs pos="100000">
                      <a:srgbClr val="A30908"/>
                    </a:gs>
                  </a:gsLst>
                  <a:lin ang="13500000" scaled="1"/>
                </a:gradFill>
                <a:effectLst/>
                <a:latin typeface="微软雅黑" panose="020B0503020204020204" charset="-122"/>
                <a:ea typeface="微软雅黑" panose="020B0503020204020204" charset="-122"/>
                <a:cs typeface="+mn-ea"/>
                <a:sym typeface="+mn-ea"/>
              </a:rPr>
              <a:t>党的</a:t>
            </a:r>
            <a:r>
              <a:rPr lang="zh-CN" altLang="en-US" sz="2800" b="1" strike="noStrike" noProof="1" dirty="0">
                <a:gradFill>
                  <a:gsLst>
                    <a:gs pos="0">
                      <a:srgbClr val="CF100F"/>
                    </a:gs>
                    <a:gs pos="100000">
                      <a:srgbClr val="A30908"/>
                    </a:gs>
                  </a:gsLst>
                  <a:lin ang="13500000" scaled="1"/>
                </a:gradFill>
                <a:effectLst/>
                <a:latin typeface="微软雅黑" panose="020B0503020204020204" charset="-122"/>
                <a:ea typeface="微软雅黑" panose="020B0503020204020204" charset="-122"/>
                <a:cs typeface="+mn-ea"/>
              </a:rPr>
              <a:t>二十届三中全会公报速览</a:t>
            </a:r>
            <a:endParaRPr lang="zh-CN" altLang="en-US" sz="2800" b="1" strike="noStrike" noProof="1" dirty="0">
              <a:gradFill>
                <a:gsLst>
                  <a:gs pos="0">
                    <a:srgbClr val="CF100F"/>
                  </a:gs>
                  <a:gs pos="100000">
                    <a:srgbClr val="A30908"/>
                  </a:gs>
                </a:gsLst>
                <a:lin ang="13500000" scaled="1"/>
              </a:gradFill>
              <a:effectLst/>
              <a:latin typeface="微软雅黑" panose="020B0503020204020204" charset="-122"/>
              <a:ea typeface="微软雅黑" panose="020B0503020204020204" charset="-122"/>
            </a:endParaRPr>
          </a:p>
        </p:txBody>
      </p:sp>
    </p:spTree>
    <p:custDataLst>
      <p:tags r:id="rId6"/>
    </p:custData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7" name="PA-文本框 6"/>
          <p:cNvSpPr txBox="1"/>
          <p:nvPr>
            <p:custDataLst>
              <p:tags r:id="rId2"/>
            </p:custDataLst>
          </p:nvPr>
        </p:nvSpPr>
        <p:spPr>
          <a:xfrm>
            <a:off x="982271" y="336776"/>
            <a:ext cx="6793227" cy="583565"/>
          </a:xfrm>
          <a:prstGeom prst="rect">
            <a:avLst/>
          </a:prstGeom>
          <a:noFill/>
        </p:spPr>
        <p:txBody>
          <a:bodyPr wrap="square">
            <a:spAutoFit/>
          </a:bodyPr>
          <a:lstStyle>
            <a:defPPr>
              <a:defRPr lang="zh-CN"/>
            </a:defPPr>
            <a:lvl1pPr lvl="0">
              <a:defRPr sz="5400" kern="0" spc="0">
                <a:gradFill>
                  <a:gsLst>
                    <a:gs pos="0">
                      <a:srgbClr val="F4D18C"/>
                    </a:gs>
                    <a:gs pos="100000">
                      <a:srgbClr val="EAD6B4"/>
                    </a:gs>
                  </a:gsLst>
                  <a:lin ang="13500000" scaled="1"/>
                </a:gradFill>
                <a:effectLst>
                  <a:outerShdw blurRad="38100" dist="38100" dir="2700000" algn="tl">
                    <a:srgbClr val="000000">
                      <a:alpha val="43137"/>
                    </a:srgbClr>
                  </a:outerShdw>
                </a:effectLst>
                <a:latin typeface="思源黑体 CN Heavy" pitchFamily="34" charset="-122"/>
                <a:ea typeface="思源黑体 CN Heavy" pitchFamily="34" charset="-122"/>
                <a:cs typeface="+mn-ea"/>
              </a:defRPr>
            </a:lvl1pPr>
          </a:lstStyle>
          <a:p>
            <a:pPr fontAlgn="auto"/>
            <a:r>
              <a:rPr lang="en-US" altLang="zh-CN" sz="3200" strike="noStrike" noProof="1" dirty="0">
                <a:gradFill>
                  <a:gsLst>
                    <a:gs pos="0">
                      <a:srgbClr val="CF100F"/>
                    </a:gs>
                    <a:gs pos="100000">
                      <a:srgbClr val="A30908"/>
                    </a:gs>
                  </a:gsLst>
                  <a:lin ang="13500000" scaled="1"/>
                </a:gradFill>
                <a:effectLst/>
                <a:latin typeface="思源黑体 CN Heavy" pitchFamily="34" charset="-122"/>
                <a:ea typeface="思源黑体 CN Heavy" pitchFamily="34" charset="-122"/>
                <a:cs typeface="+mn-ea"/>
              </a:rPr>
              <a:t> </a:t>
            </a:r>
            <a:endParaRPr lang="en-US" altLang="zh-CN" sz="3200" strike="noStrike" noProof="1" dirty="0">
              <a:gradFill>
                <a:gsLst>
                  <a:gs pos="0">
                    <a:srgbClr val="CF100F"/>
                  </a:gs>
                  <a:gs pos="100000">
                    <a:srgbClr val="A30908"/>
                  </a:gs>
                </a:gsLst>
                <a:lin ang="13500000" scaled="1"/>
              </a:gradFill>
              <a:effectLst/>
            </a:endParaRPr>
          </a:p>
        </p:txBody>
      </p:sp>
      <p:cxnSp>
        <p:nvCxnSpPr>
          <p:cNvPr id="38" name="直接连接符 37"/>
          <p:cNvCxnSpPr/>
          <p:nvPr/>
        </p:nvCxnSpPr>
        <p:spPr>
          <a:xfrm>
            <a:off x="1073150" y="941388"/>
            <a:ext cx="10671175" cy="0"/>
          </a:xfrm>
          <a:prstGeom prst="line">
            <a:avLst/>
          </a:prstGeom>
          <a:ln w="38100" cap="rnd">
            <a:solidFill>
              <a:srgbClr val="DC0509"/>
            </a:solidFill>
            <a:prstDash val="sysDot"/>
            <a:round/>
          </a:ln>
        </p:spPr>
        <p:style>
          <a:lnRef idx="1">
            <a:schemeClr val="accent1"/>
          </a:lnRef>
          <a:fillRef idx="0">
            <a:schemeClr val="accent1"/>
          </a:fillRef>
          <a:effectRef idx="0">
            <a:schemeClr val="accent1"/>
          </a:effectRef>
          <a:fontRef idx="minor">
            <a:schemeClr val="tx1"/>
          </a:fontRef>
        </p:style>
      </p:cxnSp>
      <p:pic>
        <p:nvPicPr>
          <p:cNvPr id="4100" name="图片 1" descr="MAIN202107130916000121948950049"/>
          <p:cNvPicPr>
            <a:picLocks noChangeAspect="1"/>
          </p:cNvPicPr>
          <p:nvPr/>
        </p:nvPicPr>
        <p:blipFill>
          <a:blip r:embed="rId3"/>
          <a:stretch>
            <a:fillRect/>
          </a:stretch>
        </p:blipFill>
        <p:spPr>
          <a:xfrm>
            <a:off x="333375" y="392113"/>
            <a:ext cx="547688" cy="547687"/>
          </a:xfrm>
          <a:prstGeom prst="rect">
            <a:avLst/>
          </a:prstGeom>
          <a:noFill/>
          <a:ln w="9525">
            <a:noFill/>
          </a:ln>
        </p:spPr>
      </p:pic>
      <p:grpSp>
        <p:nvGrpSpPr>
          <p:cNvPr id="3" name="组合 2"/>
          <p:cNvGrpSpPr/>
          <p:nvPr/>
        </p:nvGrpSpPr>
        <p:grpSpPr>
          <a:xfrm>
            <a:off x="815975" y="2179638"/>
            <a:ext cx="10663238" cy="2874962"/>
            <a:chOff x="1285" y="3433"/>
            <a:chExt cx="16792" cy="4528"/>
          </a:xfrm>
        </p:grpSpPr>
        <p:sp>
          <p:nvSpPr>
            <p:cNvPr id="4102" name="文本框 2"/>
            <p:cNvSpPr txBox="1"/>
            <p:nvPr/>
          </p:nvSpPr>
          <p:spPr>
            <a:xfrm>
              <a:off x="9541" y="3924"/>
              <a:ext cx="8537" cy="3518"/>
            </a:xfrm>
            <a:prstGeom prst="rect">
              <a:avLst/>
            </a:prstGeom>
            <a:noFill/>
            <a:ln w="9525">
              <a:noFill/>
            </a:ln>
          </p:spPr>
          <p:txBody>
            <a:bodyPr lIns="0" tIns="0" rIns="0" bIns="0" anchor="t" anchorCtr="0"/>
            <a:p>
              <a:pPr indent="508000" eaLnBrk="0" hangingPunct="0">
                <a:lnSpc>
                  <a:spcPts val="4000"/>
                </a:lnSpc>
                <a:buFont typeface="Arial" panose="020B0604020202020204" pitchFamily="34" charset="0"/>
              </a:pPr>
              <a:r>
                <a:rPr lang="zh-CN" altLang="zh-CN" sz="2000" b="1" baseline="0">
                  <a:solidFill>
                    <a:srgbClr val="FF0000"/>
                  </a:solidFill>
                  <a:latin typeface="微软雅黑" panose="020B0503020204020204" charset="-122"/>
                  <a:ea typeface="微软雅黑" panose="020B0503020204020204" charset="-122"/>
                </a:rPr>
                <a:t>中国共产党第二十届中央委员会第三次全体会议，于2024年7月15日至18日在北京举行。</a:t>
              </a:r>
              <a:endParaRPr lang="zh-CN" altLang="zh-CN" sz="2000" b="1" baseline="0">
                <a:solidFill>
                  <a:srgbClr val="FF0000"/>
                </a:solidFill>
                <a:latin typeface="微软雅黑" panose="020B0503020204020204" charset="-122"/>
                <a:ea typeface="微软雅黑" panose="020B0503020204020204" charset="-122"/>
              </a:endParaRPr>
            </a:p>
            <a:p>
              <a:pPr indent="508000" eaLnBrk="0" hangingPunct="0">
                <a:lnSpc>
                  <a:spcPts val="4000"/>
                </a:lnSpc>
                <a:buFont typeface="Arial" panose="020B0604020202020204" pitchFamily="34" charset="0"/>
              </a:pPr>
              <a:r>
                <a:rPr lang="zh-CN" altLang="zh-CN" sz="2000" b="1" baseline="0">
                  <a:solidFill>
                    <a:srgbClr val="FF0000"/>
                  </a:solidFill>
                  <a:latin typeface="微软雅黑" panose="020B0503020204020204" charset="-122"/>
                  <a:ea typeface="微软雅黑" panose="020B0503020204020204" charset="-122"/>
                </a:rPr>
                <a:t>全会由中央政治局主持。中央委员会总书记习近平作了重要讲话。</a:t>
              </a:r>
              <a:endParaRPr lang="zh-CN" altLang="zh-CN" sz="2000" b="1" baseline="0">
                <a:solidFill>
                  <a:srgbClr val="FF0000"/>
                </a:solidFill>
                <a:latin typeface="微软雅黑" panose="020B0503020204020204" charset="-122"/>
                <a:ea typeface="微软雅黑" panose="020B0503020204020204" charset="-122"/>
              </a:endParaRPr>
            </a:p>
          </p:txBody>
        </p:sp>
        <p:pic>
          <p:nvPicPr>
            <p:cNvPr id="4103" name="图片 19" descr="1"/>
            <p:cNvPicPr>
              <a:picLocks noChangeAspect="1"/>
            </p:cNvPicPr>
            <p:nvPr/>
          </p:nvPicPr>
          <p:blipFill>
            <a:blip r:embed="rId4"/>
            <a:stretch>
              <a:fillRect/>
            </a:stretch>
          </p:blipFill>
          <p:spPr>
            <a:xfrm>
              <a:off x="1285" y="3433"/>
              <a:ext cx="7635" cy="4528"/>
            </a:xfrm>
            <a:prstGeom prst="rect">
              <a:avLst/>
            </a:prstGeom>
            <a:noFill/>
            <a:ln w="9525">
              <a:noFill/>
            </a:ln>
          </p:spPr>
        </p:pic>
      </p:grpSp>
      <p:sp>
        <p:nvSpPr>
          <p:cNvPr id="21" name="PA-文本框 6"/>
          <p:cNvSpPr txBox="1"/>
          <p:nvPr>
            <p:custDataLst>
              <p:tags r:id="rId5"/>
            </p:custDataLst>
          </p:nvPr>
        </p:nvSpPr>
        <p:spPr>
          <a:xfrm>
            <a:off x="982345" y="336550"/>
            <a:ext cx="7696199" cy="521970"/>
          </a:xfrm>
          <a:prstGeom prst="rect">
            <a:avLst/>
          </a:prstGeom>
          <a:noFill/>
        </p:spPr>
        <p:txBody>
          <a:bodyPr wrap="square">
            <a:spAutoFit/>
          </a:bodyPr>
          <a:lstStyle>
            <a:defPPr>
              <a:defRPr lang="zh-CN"/>
            </a:defPPr>
            <a:lvl1pPr lvl="0">
              <a:defRPr sz="5400" kern="0" spc="0">
                <a:gradFill>
                  <a:gsLst>
                    <a:gs pos="0">
                      <a:srgbClr val="F4D18C"/>
                    </a:gs>
                    <a:gs pos="100000">
                      <a:srgbClr val="EAD6B4"/>
                    </a:gs>
                  </a:gsLst>
                  <a:lin ang="13500000" scaled="1"/>
                </a:gradFill>
                <a:effectLst>
                  <a:outerShdw blurRad="38100" dist="38100" dir="2700000" algn="tl">
                    <a:srgbClr val="000000">
                      <a:alpha val="43137"/>
                    </a:srgbClr>
                  </a:outerShdw>
                </a:effectLst>
                <a:latin typeface="思源黑体 CN Heavy" pitchFamily="34" charset="-122"/>
                <a:ea typeface="思源黑体 CN Heavy" pitchFamily="34" charset="-122"/>
                <a:cs typeface="+mn-ea"/>
              </a:defRPr>
            </a:lvl1pPr>
          </a:lstStyle>
          <a:p>
            <a:pPr fontAlgn="auto"/>
            <a:r>
              <a:rPr lang="zh-CN" altLang="en-US" sz="2800" b="1" strike="noStrike" noProof="1" dirty="0">
                <a:gradFill>
                  <a:gsLst>
                    <a:gs pos="0">
                      <a:srgbClr val="CF100F"/>
                    </a:gs>
                    <a:gs pos="100000">
                      <a:srgbClr val="A30908"/>
                    </a:gs>
                  </a:gsLst>
                  <a:lin ang="13500000" scaled="1"/>
                </a:gradFill>
                <a:effectLst/>
                <a:latin typeface="微软雅黑" panose="020B0503020204020204" charset="-122"/>
                <a:ea typeface="微软雅黑" panose="020B0503020204020204" charset="-122"/>
                <a:cs typeface="+mn-ea"/>
              </a:rPr>
              <a:t>党的二十届三中全会公报速览</a:t>
            </a:r>
            <a:endParaRPr lang="zh-CN" altLang="en-US" sz="2800" b="1" strike="noStrike" noProof="1" dirty="0">
              <a:gradFill>
                <a:gsLst>
                  <a:gs pos="0">
                    <a:srgbClr val="CF100F"/>
                  </a:gs>
                  <a:gs pos="100000">
                    <a:srgbClr val="A30908"/>
                  </a:gs>
                </a:gsLst>
                <a:lin ang="13500000" scaled="1"/>
              </a:gradFill>
              <a:effectLst/>
              <a:latin typeface="微软雅黑" panose="020B0503020204020204" charset="-122"/>
              <a:ea typeface="微软雅黑" panose="020B0503020204020204" charset="-122"/>
            </a:endParaRPr>
          </a:p>
        </p:txBody>
      </p:sp>
    </p:spTree>
    <p:custDataLst>
      <p:tags r:id="rId6"/>
    </p:custData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grpSp>
        <p:nvGrpSpPr>
          <p:cNvPr id="29698" name="组合 12"/>
          <p:cNvGrpSpPr/>
          <p:nvPr/>
        </p:nvGrpSpPr>
        <p:grpSpPr>
          <a:xfrm>
            <a:off x="0" y="0"/>
            <a:ext cx="12192000" cy="5245100"/>
            <a:chOff x="0" y="1"/>
            <a:chExt cx="19198" cy="8710"/>
          </a:xfrm>
        </p:grpSpPr>
        <p:sp>
          <p:nvSpPr>
            <p:cNvPr id="8" name="任意多边形 7"/>
            <p:cNvSpPr/>
            <p:nvPr/>
          </p:nvSpPr>
          <p:spPr>
            <a:xfrm>
              <a:off x="0" y="1"/>
              <a:ext cx="19199" cy="871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9199" h="8710">
                  <a:moveTo>
                    <a:pt x="0" y="0"/>
                  </a:moveTo>
                  <a:lnTo>
                    <a:pt x="19199" y="0"/>
                  </a:lnTo>
                  <a:lnTo>
                    <a:pt x="19199" y="7188"/>
                  </a:lnTo>
                  <a:lnTo>
                    <a:pt x="19096" y="7227"/>
                  </a:lnTo>
                  <a:cubicBezTo>
                    <a:pt x="16626" y="8146"/>
                    <a:pt x="13283" y="8710"/>
                    <a:pt x="9601" y="8710"/>
                  </a:cubicBezTo>
                  <a:cubicBezTo>
                    <a:pt x="5919" y="8710"/>
                    <a:pt x="2576" y="8146"/>
                    <a:pt x="106" y="7227"/>
                  </a:cubicBezTo>
                  <a:lnTo>
                    <a:pt x="0" y="7187"/>
                  </a:lnTo>
                  <a:lnTo>
                    <a:pt x="0" y="0"/>
                  </a:lnTo>
                  <a:close/>
                </a:path>
              </a:pathLst>
            </a:custGeom>
            <a:gradFill>
              <a:gsLst>
                <a:gs pos="29000">
                  <a:srgbClr val="EC6E48"/>
                </a:gs>
                <a:gs pos="77000">
                  <a:srgbClr val="F9D542"/>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fontAlgn="auto"/>
              <a:endParaRPr lang="zh-CN" altLang="en-US" strike="noStrike" noProof="1"/>
            </a:p>
          </p:txBody>
        </p:sp>
        <p:sp>
          <p:nvSpPr>
            <p:cNvPr id="11" name="任意多边形 10"/>
            <p:cNvSpPr/>
            <p:nvPr/>
          </p:nvSpPr>
          <p:spPr>
            <a:xfrm>
              <a:off x="0" y="1"/>
              <a:ext cx="19199" cy="8589"/>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9199" h="8589">
                  <a:moveTo>
                    <a:pt x="0" y="0"/>
                  </a:moveTo>
                  <a:lnTo>
                    <a:pt x="19199" y="0"/>
                  </a:lnTo>
                  <a:lnTo>
                    <a:pt x="19199" y="6528"/>
                  </a:lnTo>
                  <a:lnTo>
                    <a:pt x="19171" y="6543"/>
                  </a:lnTo>
                  <a:cubicBezTo>
                    <a:pt x="16851" y="7796"/>
                    <a:pt x="13423" y="8589"/>
                    <a:pt x="9601" y="8589"/>
                  </a:cubicBezTo>
                  <a:cubicBezTo>
                    <a:pt x="5778" y="8589"/>
                    <a:pt x="2350" y="7796"/>
                    <a:pt x="30" y="6543"/>
                  </a:cubicBezTo>
                  <a:lnTo>
                    <a:pt x="0" y="6527"/>
                  </a:lnTo>
                  <a:lnTo>
                    <a:pt x="0" y="0"/>
                  </a:lnTo>
                  <a:close/>
                </a:path>
              </a:pathLst>
            </a:custGeom>
            <a:solidFill>
              <a:srgbClr val="D4000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indent="609600" algn="just" fontAlgn="auto">
                <a:lnSpc>
                  <a:spcPct val="150000"/>
                </a:lnSpc>
              </a:pPr>
              <a:endParaRPr lang="zh-CN" altLang="en-US" sz="2400" strike="noStrike" noProof="1">
                <a:latin typeface="微软雅黑" panose="020B0503020204020204" charset="-122"/>
                <a:ea typeface="微软雅黑" panose="020B0503020204020204" charset="-122"/>
              </a:endParaRPr>
            </a:p>
          </p:txBody>
        </p:sp>
      </p:grpSp>
      <p:pic>
        <p:nvPicPr>
          <p:cNvPr id="29701" name="图片 13" descr="04 (2)"/>
          <p:cNvPicPr>
            <a:picLocks noChangeAspect="1"/>
          </p:cNvPicPr>
          <p:nvPr/>
        </p:nvPicPr>
        <p:blipFill>
          <a:blip r:embed="rId2"/>
          <a:stretch>
            <a:fillRect/>
          </a:stretch>
        </p:blipFill>
        <p:spPr>
          <a:xfrm>
            <a:off x="0" y="0"/>
            <a:ext cx="4140200" cy="1428750"/>
          </a:xfrm>
          <a:prstGeom prst="rect">
            <a:avLst/>
          </a:prstGeom>
          <a:noFill/>
          <a:ln w="9525">
            <a:noFill/>
          </a:ln>
        </p:spPr>
      </p:pic>
      <p:sp>
        <p:nvSpPr>
          <p:cNvPr id="25" name="文本框 7"/>
          <p:cNvSpPr txBox="1"/>
          <p:nvPr/>
        </p:nvSpPr>
        <p:spPr>
          <a:xfrm>
            <a:off x="4140200" y="5765800"/>
            <a:ext cx="3911600" cy="49371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121920" tIns="60960" rIns="121920" bIns="60960" numCol="1" spcCol="0" rtlCol="0" fromWordArt="0" anchor="t" anchorCtr="0" forceAA="0" compatLnSpc="1">
            <a:noAutofit/>
          </a:bodyPr>
          <a:p>
            <a:pPr marR="176530" algn="dist" fontAlgn="auto">
              <a:lnSpc>
                <a:spcPts val="3000"/>
              </a:lnSpc>
              <a:spcAft>
                <a:spcPts val="0"/>
              </a:spcAft>
            </a:pPr>
            <a:r>
              <a:rPr lang="en-US" sz="2400" strike="noStrike" kern="100" noProof="1" dirty="0">
                <a:solidFill>
                  <a:srgbClr val="D4000A"/>
                </a:solidFill>
                <a:effectLst/>
                <a:latin typeface="汉仪旗黑-55简" panose="02010600030101010101" charset="-128"/>
                <a:ea typeface="汉仪旗黑-55简" panose="02010600030101010101" charset="-128"/>
                <a:cs typeface="汉仪旗黑-55简" panose="02010600030101010101" charset="-128"/>
              </a:rPr>
              <a:t> </a:t>
            </a:r>
            <a:endParaRPr lang="en-US" sz="2400" strike="noStrike" kern="100" noProof="1" dirty="0">
              <a:solidFill>
                <a:srgbClr val="D4000A"/>
              </a:solidFill>
              <a:effectLst/>
              <a:latin typeface="汉仪旗黑-55简" panose="02010600030101010101" charset="-128"/>
              <a:ea typeface="汉仪旗黑-55简" panose="02010600030101010101" charset="-128"/>
              <a:cs typeface="汉仪旗黑-55简" panose="02010600030101010101" charset="-128"/>
            </a:endParaRPr>
          </a:p>
        </p:txBody>
      </p:sp>
      <p:sp>
        <p:nvSpPr>
          <p:cNvPr id="29" name="文本框 21"/>
          <p:cNvSpPr>
            <a:spLocks noChangeArrowheads="1"/>
          </p:cNvSpPr>
          <p:nvPr/>
        </p:nvSpPr>
        <p:spPr bwMode="auto">
          <a:xfrm>
            <a:off x="1241425" y="1955800"/>
            <a:ext cx="9796463" cy="2122488"/>
          </a:xfrm>
          <a:prstGeom prst="rect">
            <a:avLst/>
          </a:prstGeom>
          <a:noFill/>
          <a:ln w="9525">
            <a:noFill/>
            <a:miter lim="800000"/>
          </a:ln>
        </p:spPr>
        <p:txBody>
          <a:bodyPr wrap="square">
            <a:spAutoFit/>
          </a:bodyPr>
          <a:p>
            <a:pPr indent="457200" fontAlgn="auto">
              <a:lnSpc>
                <a:spcPct val="150000"/>
              </a:lnSpc>
            </a:pPr>
            <a:r>
              <a:rPr lang="en-US" sz="2200" strike="noStrike" noProof="1">
                <a:solidFill>
                  <a:schemeClr val="bg1"/>
                </a:solidFill>
                <a:latin typeface="微软雅黑" panose="020B0503020204020204" charset="-122"/>
                <a:ea typeface="微软雅黑" panose="020B0503020204020204" charset="-122"/>
                <a:cs typeface="汉仪旗黑-55简" panose="02010600030101010101" charset="-128"/>
                <a:sym typeface="+mn-lt"/>
              </a:rPr>
              <a:t>  </a:t>
            </a:r>
            <a:r>
              <a:rPr sz="2200" strike="noStrike" spc="-100" noProof="1">
                <a:solidFill>
                  <a:schemeClr val="bg1"/>
                </a:solidFill>
                <a:uFillTx/>
                <a:latin typeface="微软雅黑" panose="020B0503020204020204" charset="-122"/>
                <a:ea typeface="微软雅黑" panose="020B0503020204020204" charset="-122"/>
                <a:cs typeface="汉仪旗黑-55简" panose="02010600030101010101" charset="-128"/>
                <a:sym typeface="+mn-lt"/>
              </a:rPr>
              <a:t>全会号召，全党全军全国各族人民要更加紧密地团结在以习近平同志为核</a:t>
            </a:r>
            <a:r>
              <a:rPr sz="2200" strike="noStrike" noProof="1">
                <a:solidFill>
                  <a:schemeClr val="bg1"/>
                </a:solidFill>
                <a:latin typeface="微软雅黑" panose="020B0503020204020204" charset="-122"/>
                <a:ea typeface="微软雅黑" panose="020B0503020204020204" charset="-122"/>
                <a:cs typeface="汉仪旗黑-55简" panose="02010600030101010101" charset="-128"/>
                <a:sym typeface="+mn-lt"/>
              </a:rPr>
              <a:t>心的党中央周围，高举改革开放旗帜，凝心聚力、奋发进取，为全面建成社会主义现代化强国、实现第二个百年奋斗目标，以中国式现代化全面推进中华民族伟大复兴而努力奋斗！</a:t>
            </a:r>
            <a:endParaRPr sz="2200" strike="noStrike" noProof="1">
              <a:solidFill>
                <a:schemeClr val="bg1"/>
              </a:solidFill>
              <a:latin typeface="微软雅黑" panose="020B0503020204020204" charset="-122"/>
              <a:ea typeface="微软雅黑" panose="020B0503020204020204" charset="-122"/>
              <a:cs typeface="汉仪旗黑-55简" panose="02010600030101010101" charset="-128"/>
              <a:sym typeface="+mn-lt"/>
            </a:endParaRP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7" name="PA-文本框 6"/>
          <p:cNvSpPr txBox="1"/>
          <p:nvPr>
            <p:custDataLst>
              <p:tags r:id="rId2"/>
            </p:custDataLst>
          </p:nvPr>
        </p:nvSpPr>
        <p:spPr>
          <a:xfrm>
            <a:off x="982271" y="336776"/>
            <a:ext cx="6793227" cy="583565"/>
          </a:xfrm>
          <a:prstGeom prst="rect">
            <a:avLst/>
          </a:prstGeom>
          <a:noFill/>
        </p:spPr>
        <p:txBody>
          <a:bodyPr wrap="square">
            <a:spAutoFit/>
          </a:bodyPr>
          <a:lstStyle>
            <a:defPPr>
              <a:defRPr lang="zh-CN"/>
            </a:defPPr>
            <a:lvl1pPr lvl="0">
              <a:defRPr sz="5400" kern="0" spc="0">
                <a:gradFill>
                  <a:gsLst>
                    <a:gs pos="0">
                      <a:srgbClr val="F4D18C"/>
                    </a:gs>
                    <a:gs pos="100000">
                      <a:srgbClr val="EAD6B4"/>
                    </a:gs>
                  </a:gsLst>
                  <a:lin ang="13500000" scaled="1"/>
                </a:gradFill>
                <a:effectLst>
                  <a:outerShdw blurRad="38100" dist="38100" dir="2700000" algn="tl">
                    <a:srgbClr val="000000">
                      <a:alpha val="43137"/>
                    </a:srgbClr>
                  </a:outerShdw>
                </a:effectLst>
                <a:latin typeface="思源黑体 CN Heavy" pitchFamily="34" charset="-122"/>
                <a:ea typeface="思源黑体 CN Heavy" pitchFamily="34" charset="-122"/>
                <a:cs typeface="+mn-ea"/>
              </a:defRPr>
            </a:lvl1pPr>
          </a:lstStyle>
          <a:p>
            <a:pPr fontAlgn="auto"/>
            <a:r>
              <a:rPr lang="en-US" altLang="zh-CN" sz="3200" strike="noStrike" noProof="1" dirty="0">
                <a:gradFill>
                  <a:gsLst>
                    <a:gs pos="0">
                      <a:srgbClr val="CF100F"/>
                    </a:gs>
                    <a:gs pos="100000">
                      <a:srgbClr val="A30908"/>
                    </a:gs>
                  </a:gsLst>
                  <a:lin ang="13500000" scaled="1"/>
                </a:gradFill>
                <a:effectLst/>
                <a:latin typeface="思源黑体 CN Heavy" pitchFamily="34" charset="-122"/>
                <a:ea typeface="思源黑体 CN Heavy" pitchFamily="34" charset="-122"/>
                <a:cs typeface="+mn-ea"/>
              </a:rPr>
              <a:t> </a:t>
            </a:r>
            <a:endParaRPr lang="en-US" altLang="zh-CN" sz="3200" strike="noStrike" noProof="1" dirty="0">
              <a:gradFill>
                <a:gsLst>
                  <a:gs pos="0">
                    <a:srgbClr val="CF100F"/>
                  </a:gs>
                  <a:gs pos="100000">
                    <a:srgbClr val="A30908"/>
                  </a:gs>
                </a:gsLst>
                <a:lin ang="13500000" scaled="1"/>
              </a:gradFill>
              <a:effectLst/>
            </a:endParaRPr>
          </a:p>
        </p:txBody>
      </p:sp>
      <p:cxnSp>
        <p:nvCxnSpPr>
          <p:cNvPr id="38" name="直接连接符 37"/>
          <p:cNvCxnSpPr/>
          <p:nvPr/>
        </p:nvCxnSpPr>
        <p:spPr>
          <a:xfrm>
            <a:off x="1073150" y="941388"/>
            <a:ext cx="10671175" cy="0"/>
          </a:xfrm>
          <a:prstGeom prst="line">
            <a:avLst/>
          </a:prstGeom>
          <a:ln w="38100" cap="rnd">
            <a:solidFill>
              <a:srgbClr val="DC0509"/>
            </a:solidFill>
            <a:prstDash val="sysDot"/>
            <a:round/>
          </a:ln>
        </p:spPr>
        <p:style>
          <a:lnRef idx="1">
            <a:schemeClr val="accent1"/>
          </a:lnRef>
          <a:fillRef idx="0">
            <a:schemeClr val="accent1"/>
          </a:fillRef>
          <a:effectRef idx="0">
            <a:schemeClr val="accent1"/>
          </a:effectRef>
          <a:fontRef idx="minor">
            <a:schemeClr val="tx1"/>
          </a:fontRef>
        </p:style>
      </p:cxnSp>
      <p:pic>
        <p:nvPicPr>
          <p:cNvPr id="5124" name="图片 1" descr="MAIN202107130916000121948950049"/>
          <p:cNvPicPr>
            <a:picLocks noChangeAspect="1"/>
          </p:cNvPicPr>
          <p:nvPr/>
        </p:nvPicPr>
        <p:blipFill>
          <a:blip r:embed="rId3"/>
          <a:stretch>
            <a:fillRect/>
          </a:stretch>
        </p:blipFill>
        <p:spPr>
          <a:xfrm>
            <a:off x="333375" y="392113"/>
            <a:ext cx="547688" cy="547687"/>
          </a:xfrm>
          <a:prstGeom prst="rect">
            <a:avLst/>
          </a:prstGeom>
          <a:noFill/>
          <a:ln w="9525">
            <a:noFill/>
          </a:ln>
        </p:spPr>
      </p:pic>
      <p:grpSp>
        <p:nvGrpSpPr>
          <p:cNvPr id="3" name="组合 2"/>
          <p:cNvGrpSpPr/>
          <p:nvPr/>
        </p:nvGrpSpPr>
        <p:grpSpPr>
          <a:xfrm>
            <a:off x="974725" y="2128838"/>
            <a:ext cx="10274300" cy="2608262"/>
            <a:chOff x="1534" y="3352"/>
            <a:chExt cx="16180" cy="4806"/>
          </a:xfrm>
        </p:grpSpPr>
        <p:sp>
          <p:nvSpPr>
            <p:cNvPr id="25" name="AutoShape 7"/>
            <p:cNvSpPr>
              <a:spLocks noChangeArrowheads="1"/>
            </p:cNvSpPr>
            <p:nvPr>
              <p:custDataLst>
                <p:tags r:id="rId4"/>
              </p:custDataLst>
            </p:nvPr>
          </p:nvSpPr>
          <p:spPr bwMode="auto">
            <a:xfrm>
              <a:off x="1534" y="3352"/>
              <a:ext cx="16180" cy="4806"/>
            </a:xfrm>
            <a:prstGeom prst="roundRect">
              <a:avLst>
                <a:gd name="adj" fmla="val 10889"/>
              </a:avLst>
            </a:prstGeom>
            <a:solidFill>
              <a:srgbClr val="C00000"/>
            </a:solidFill>
            <a:ln>
              <a:noFill/>
            </a:ln>
            <a:effectLst/>
          </p:spPr>
          <p:txBody>
            <a:bodyPr wrap="none" lIns="96765" tIns="48383" rIns="96765" bIns="48383" anchor="ctr"/>
            <a:lstStyle>
              <a:lvl1pPr>
                <a:spcBef>
                  <a:spcPct val="20000"/>
                </a:spcBef>
                <a:buChar char="•"/>
                <a:defRPr sz="1500">
                  <a:solidFill>
                    <a:srgbClr val="080808"/>
                  </a:solidFill>
                  <a:latin typeface="Arial" panose="020B0604020202020204" pitchFamily="34" charset="0"/>
                  <a:ea typeface="仿宋_GB2312" panose="02010609030101010101" pitchFamily="1" charset="-122"/>
                </a:defRPr>
              </a:lvl1pPr>
              <a:lvl2pPr marL="590550" indent="-133350">
                <a:spcBef>
                  <a:spcPct val="20000"/>
                </a:spcBef>
                <a:buChar char="–"/>
                <a:defRPr sz="1400">
                  <a:solidFill>
                    <a:srgbClr val="080808"/>
                  </a:solidFill>
                  <a:latin typeface="Arial" panose="020B0604020202020204" pitchFamily="34" charset="0"/>
                  <a:ea typeface="楷体_GB2312" panose="02010609030101010101" pitchFamily="49" charset="-122"/>
                </a:defRPr>
              </a:lvl2pPr>
              <a:lvl3pPr marL="908050" indent="6350">
                <a:spcBef>
                  <a:spcPct val="20000"/>
                </a:spcBef>
                <a:buChar char="•"/>
                <a:defRPr sz="2000">
                  <a:solidFill>
                    <a:schemeClr val="tx1"/>
                  </a:solidFill>
                  <a:latin typeface="Arial" panose="020B0604020202020204" pitchFamily="34" charset="0"/>
                  <a:ea typeface="宋体" panose="02010600030101010101" pitchFamily="2" charset="-122"/>
                </a:defRPr>
              </a:lvl3pPr>
              <a:lvl4pPr marL="1270000" indent="101600">
                <a:spcBef>
                  <a:spcPct val="20000"/>
                </a:spcBef>
                <a:buChar char="–"/>
                <a:defRPr sz="1700">
                  <a:solidFill>
                    <a:schemeClr val="tx1"/>
                  </a:solidFill>
                  <a:latin typeface="Arial" panose="020B0604020202020204" pitchFamily="34" charset="0"/>
                  <a:ea typeface="宋体" panose="02010600030101010101" pitchFamily="2" charset="-122"/>
                </a:defRPr>
              </a:lvl4pPr>
              <a:lvl5pPr marL="1633855" indent="195580">
                <a:spcBef>
                  <a:spcPct val="20000"/>
                </a:spcBef>
                <a:buChar char="»"/>
                <a:defRPr sz="1700">
                  <a:solidFill>
                    <a:schemeClr val="tx1"/>
                  </a:solidFill>
                  <a:latin typeface="Arial" panose="020B0604020202020204" pitchFamily="34" charset="0"/>
                  <a:ea typeface="宋体" panose="02010600030101010101" pitchFamily="2" charset="-122"/>
                </a:defRPr>
              </a:lvl5pPr>
              <a:lvl6pPr marL="20910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5482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0054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4626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algn="l" eaLnBrk="1" fontAlgn="auto" hangingPunct="1">
                <a:spcBef>
                  <a:spcPct val="0"/>
                </a:spcBef>
                <a:buFontTx/>
                <a:buNone/>
              </a:pPr>
              <a:endParaRPr lang="zh-CN" altLang="en-US" sz="1865" strike="noStrike" noProof="1">
                <a:solidFill>
                  <a:schemeClr val="tx1"/>
                </a:solidFill>
                <a:ea typeface="宋体" panose="02010600030101010101" pitchFamily="2" charset="-122"/>
              </a:endParaRPr>
            </a:p>
          </p:txBody>
        </p:sp>
        <p:sp>
          <p:nvSpPr>
            <p:cNvPr id="5127" name="文本框 99"/>
            <p:cNvSpPr txBox="1"/>
            <p:nvPr/>
          </p:nvSpPr>
          <p:spPr>
            <a:xfrm>
              <a:off x="3223" y="3704"/>
              <a:ext cx="12538" cy="3608"/>
            </a:xfrm>
            <a:prstGeom prst="rect">
              <a:avLst/>
            </a:prstGeom>
            <a:noFill/>
            <a:ln w="9525">
              <a:noFill/>
            </a:ln>
          </p:spPr>
          <p:txBody>
            <a:bodyPr wrap="square" anchor="t" anchorCtr="0"/>
            <a:p>
              <a:pPr indent="457200" algn="just">
                <a:lnSpc>
                  <a:spcPct val="150000"/>
                </a:lnSpc>
              </a:pPr>
              <a:r>
                <a:rPr lang="en-US" altLang="zh-CN" sz="2200" dirty="0">
                  <a:solidFill>
                    <a:schemeClr val="bg1"/>
                  </a:solidFill>
                  <a:latin typeface="微软雅黑" panose="020B0503020204020204" charset="-122"/>
                  <a:ea typeface="微软雅黑" panose="020B0503020204020204" charset="-122"/>
                </a:rPr>
                <a:t> </a:t>
              </a:r>
              <a:r>
                <a:rPr lang="zh-CN" altLang="en-US" sz="2200" dirty="0">
                  <a:solidFill>
                    <a:schemeClr val="bg1"/>
                  </a:solidFill>
                  <a:latin typeface="微软雅黑" panose="020B0503020204020204" charset="-122"/>
                  <a:ea typeface="微软雅黑" panose="020B0503020204020204" charset="-122"/>
                </a:rPr>
                <a:t>全会听取和讨论了习近平受中央政治局委托所作的工作报告，审议通过了《中共中央关于进一步全面深化改革、推进中国式现代化的决定》。习近平就《决定（讨论稿）》向全会作了说明。</a:t>
              </a:r>
              <a:endParaRPr lang="zh-CN" altLang="en-US" sz="2200" dirty="0">
                <a:solidFill>
                  <a:schemeClr val="bg1"/>
                </a:solidFill>
                <a:latin typeface="微软雅黑" panose="020B0503020204020204" charset="-122"/>
                <a:ea typeface="微软雅黑" panose="020B0503020204020204" charset="-122"/>
              </a:endParaRPr>
            </a:p>
            <a:p>
              <a:pPr indent="457200" algn="just">
                <a:lnSpc>
                  <a:spcPct val="150000"/>
                </a:lnSpc>
              </a:pPr>
              <a:endParaRPr lang="zh-CN" altLang="zh-CN" sz="1600">
                <a:latin typeface="微软雅黑" panose="020B0503020204020204" charset="-122"/>
                <a:ea typeface="微软雅黑" panose="020B0503020204020204" charset="-122"/>
              </a:endParaRPr>
            </a:p>
          </p:txBody>
        </p:sp>
      </p:grpSp>
      <p:sp>
        <p:nvSpPr>
          <p:cNvPr id="4" name="PA-文本框 6"/>
          <p:cNvSpPr txBox="1"/>
          <p:nvPr>
            <p:custDataLst>
              <p:tags r:id="rId5"/>
            </p:custDataLst>
          </p:nvPr>
        </p:nvSpPr>
        <p:spPr>
          <a:xfrm>
            <a:off x="982345" y="336550"/>
            <a:ext cx="7696199" cy="521970"/>
          </a:xfrm>
          <a:prstGeom prst="rect">
            <a:avLst/>
          </a:prstGeom>
          <a:noFill/>
        </p:spPr>
        <p:txBody>
          <a:bodyPr wrap="square">
            <a:spAutoFit/>
          </a:bodyPr>
          <a:lstStyle>
            <a:defPPr>
              <a:defRPr lang="zh-CN"/>
            </a:defPPr>
            <a:lvl1pPr lvl="0">
              <a:defRPr sz="5400" kern="0" spc="0">
                <a:gradFill>
                  <a:gsLst>
                    <a:gs pos="0">
                      <a:srgbClr val="F4D18C"/>
                    </a:gs>
                    <a:gs pos="100000">
                      <a:srgbClr val="EAD6B4"/>
                    </a:gs>
                  </a:gsLst>
                  <a:lin ang="13500000" scaled="1"/>
                </a:gradFill>
                <a:effectLst>
                  <a:outerShdw blurRad="38100" dist="38100" dir="2700000" algn="tl">
                    <a:srgbClr val="000000">
                      <a:alpha val="43137"/>
                    </a:srgbClr>
                  </a:outerShdw>
                </a:effectLst>
                <a:latin typeface="思源黑体 CN Heavy" pitchFamily="34" charset="-122"/>
                <a:ea typeface="思源黑体 CN Heavy" pitchFamily="34" charset="-122"/>
                <a:cs typeface="+mn-ea"/>
              </a:defRPr>
            </a:lvl1pPr>
          </a:lstStyle>
          <a:p>
            <a:pPr fontAlgn="auto"/>
            <a:r>
              <a:rPr lang="zh-CN" altLang="en-US" sz="2800" b="1" strike="noStrike" noProof="1" dirty="0">
                <a:gradFill>
                  <a:gsLst>
                    <a:gs pos="0">
                      <a:srgbClr val="CF100F"/>
                    </a:gs>
                    <a:gs pos="100000">
                      <a:srgbClr val="A30908"/>
                    </a:gs>
                  </a:gsLst>
                  <a:lin ang="13500000" scaled="1"/>
                </a:gradFill>
                <a:effectLst/>
                <a:latin typeface="微软雅黑" panose="020B0503020204020204" charset="-122"/>
                <a:ea typeface="微软雅黑" panose="020B0503020204020204" charset="-122"/>
                <a:cs typeface="+mn-ea"/>
                <a:sym typeface="+mn-ea"/>
              </a:rPr>
              <a:t>党的</a:t>
            </a:r>
            <a:r>
              <a:rPr lang="zh-CN" altLang="en-US" sz="2800" b="1" strike="noStrike" noProof="1" dirty="0">
                <a:gradFill>
                  <a:gsLst>
                    <a:gs pos="0">
                      <a:srgbClr val="CF100F"/>
                    </a:gs>
                    <a:gs pos="100000">
                      <a:srgbClr val="A30908"/>
                    </a:gs>
                  </a:gsLst>
                  <a:lin ang="13500000" scaled="1"/>
                </a:gradFill>
                <a:effectLst/>
                <a:latin typeface="微软雅黑" panose="020B0503020204020204" charset="-122"/>
                <a:ea typeface="微软雅黑" panose="020B0503020204020204" charset="-122"/>
                <a:cs typeface="+mn-ea"/>
              </a:rPr>
              <a:t>二十届三中全会公报速览</a:t>
            </a:r>
            <a:endParaRPr lang="zh-CN" altLang="en-US" sz="2800" b="1" strike="noStrike" noProof="1" dirty="0">
              <a:gradFill>
                <a:gsLst>
                  <a:gs pos="0">
                    <a:srgbClr val="CF100F"/>
                  </a:gs>
                  <a:gs pos="100000">
                    <a:srgbClr val="A30908"/>
                  </a:gs>
                </a:gsLst>
                <a:lin ang="13500000" scaled="1"/>
              </a:gradFill>
              <a:effectLst/>
              <a:latin typeface="微软雅黑" panose="020B0503020204020204" charset="-122"/>
              <a:ea typeface="微软雅黑" panose="020B0503020204020204" charset="-122"/>
            </a:endParaRPr>
          </a:p>
        </p:txBody>
      </p:sp>
    </p:spTree>
    <p:custDataLst>
      <p:tags r:id="rId6"/>
    </p:custData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7" name="PA-文本框 6"/>
          <p:cNvSpPr txBox="1"/>
          <p:nvPr>
            <p:custDataLst>
              <p:tags r:id="rId2"/>
            </p:custDataLst>
          </p:nvPr>
        </p:nvSpPr>
        <p:spPr>
          <a:xfrm>
            <a:off x="982271" y="336776"/>
            <a:ext cx="6793227" cy="583565"/>
          </a:xfrm>
          <a:prstGeom prst="rect">
            <a:avLst/>
          </a:prstGeom>
          <a:noFill/>
        </p:spPr>
        <p:txBody>
          <a:bodyPr wrap="square">
            <a:spAutoFit/>
          </a:bodyPr>
          <a:lstStyle>
            <a:defPPr>
              <a:defRPr lang="zh-CN"/>
            </a:defPPr>
            <a:lvl1pPr lvl="0">
              <a:defRPr sz="5400" kern="0" spc="0">
                <a:gradFill>
                  <a:gsLst>
                    <a:gs pos="0">
                      <a:srgbClr val="F4D18C"/>
                    </a:gs>
                    <a:gs pos="100000">
                      <a:srgbClr val="EAD6B4"/>
                    </a:gs>
                  </a:gsLst>
                  <a:lin ang="13500000" scaled="1"/>
                </a:gradFill>
                <a:effectLst>
                  <a:outerShdw blurRad="38100" dist="38100" dir="2700000" algn="tl">
                    <a:srgbClr val="000000">
                      <a:alpha val="43137"/>
                    </a:srgbClr>
                  </a:outerShdw>
                </a:effectLst>
                <a:latin typeface="思源黑体 CN Heavy" pitchFamily="34" charset="-122"/>
                <a:ea typeface="思源黑体 CN Heavy" pitchFamily="34" charset="-122"/>
                <a:cs typeface="+mn-ea"/>
              </a:defRPr>
            </a:lvl1pPr>
          </a:lstStyle>
          <a:p>
            <a:pPr fontAlgn="auto"/>
            <a:r>
              <a:rPr lang="en-US" altLang="zh-CN" sz="3200" strike="noStrike" noProof="1" dirty="0">
                <a:gradFill>
                  <a:gsLst>
                    <a:gs pos="0">
                      <a:srgbClr val="CF100F"/>
                    </a:gs>
                    <a:gs pos="100000">
                      <a:srgbClr val="A30908"/>
                    </a:gs>
                  </a:gsLst>
                  <a:lin ang="13500000" scaled="1"/>
                </a:gradFill>
                <a:effectLst/>
                <a:latin typeface="思源黑体 CN Heavy" pitchFamily="34" charset="-122"/>
                <a:ea typeface="思源黑体 CN Heavy" pitchFamily="34" charset="-122"/>
                <a:cs typeface="+mn-ea"/>
              </a:rPr>
              <a:t> </a:t>
            </a:r>
            <a:endParaRPr lang="en-US" altLang="zh-CN" sz="3200" strike="noStrike" noProof="1" dirty="0">
              <a:gradFill>
                <a:gsLst>
                  <a:gs pos="0">
                    <a:srgbClr val="CF100F"/>
                  </a:gs>
                  <a:gs pos="100000">
                    <a:srgbClr val="A30908"/>
                  </a:gs>
                </a:gsLst>
                <a:lin ang="13500000" scaled="1"/>
              </a:gradFill>
              <a:effectLst/>
            </a:endParaRPr>
          </a:p>
        </p:txBody>
      </p:sp>
      <p:cxnSp>
        <p:nvCxnSpPr>
          <p:cNvPr id="38" name="直接连接符 37"/>
          <p:cNvCxnSpPr/>
          <p:nvPr/>
        </p:nvCxnSpPr>
        <p:spPr>
          <a:xfrm>
            <a:off x="1073150" y="941388"/>
            <a:ext cx="10671175" cy="0"/>
          </a:xfrm>
          <a:prstGeom prst="line">
            <a:avLst/>
          </a:prstGeom>
          <a:ln w="38100" cap="rnd">
            <a:solidFill>
              <a:srgbClr val="DC0509"/>
            </a:solidFill>
            <a:prstDash val="sysDot"/>
            <a:round/>
          </a:ln>
        </p:spPr>
        <p:style>
          <a:lnRef idx="1">
            <a:schemeClr val="accent1"/>
          </a:lnRef>
          <a:fillRef idx="0">
            <a:schemeClr val="accent1"/>
          </a:fillRef>
          <a:effectRef idx="0">
            <a:schemeClr val="accent1"/>
          </a:effectRef>
          <a:fontRef idx="minor">
            <a:schemeClr val="tx1"/>
          </a:fontRef>
        </p:style>
      </p:cxnSp>
      <p:pic>
        <p:nvPicPr>
          <p:cNvPr id="6148" name="图片 1" descr="MAIN202107130916000121948950049"/>
          <p:cNvPicPr>
            <a:picLocks noChangeAspect="1"/>
          </p:cNvPicPr>
          <p:nvPr/>
        </p:nvPicPr>
        <p:blipFill>
          <a:blip r:embed="rId3"/>
          <a:stretch>
            <a:fillRect/>
          </a:stretch>
        </p:blipFill>
        <p:spPr>
          <a:xfrm>
            <a:off x="333375" y="392113"/>
            <a:ext cx="547688" cy="547687"/>
          </a:xfrm>
          <a:prstGeom prst="rect">
            <a:avLst/>
          </a:prstGeom>
          <a:noFill/>
          <a:ln w="9525">
            <a:noFill/>
          </a:ln>
        </p:spPr>
      </p:pic>
      <p:grpSp>
        <p:nvGrpSpPr>
          <p:cNvPr id="3" name="组合 2"/>
          <p:cNvGrpSpPr/>
          <p:nvPr/>
        </p:nvGrpSpPr>
        <p:grpSpPr>
          <a:xfrm>
            <a:off x="958850" y="1382713"/>
            <a:ext cx="10274300" cy="4367212"/>
            <a:chOff x="1510" y="3352"/>
            <a:chExt cx="16180" cy="4806"/>
          </a:xfrm>
        </p:grpSpPr>
        <p:sp>
          <p:nvSpPr>
            <p:cNvPr id="25" name="AutoShape 7"/>
            <p:cNvSpPr>
              <a:spLocks noChangeArrowheads="1"/>
            </p:cNvSpPr>
            <p:nvPr>
              <p:custDataLst>
                <p:tags r:id="rId4"/>
              </p:custDataLst>
            </p:nvPr>
          </p:nvSpPr>
          <p:spPr bwMode="auto">
            <a:xfrm>
              <a:off x="1510" y="3352"/>
              <a:ext cx="16180" cy="4806"/>
            </a:xfrm>
            <a:prstGeom prst="roundRect">
              <a:avLst>
                <a:gd name="adj" fmla="val 10889"/>
              </a:avLst>
            </a:prstGeom>
            <a:solidFill>
              <a:srgbClr val="C00000"/>
            </a:solidFill>
            <a:ln>
              <a:noFill/>
            </a:ln>
            <a:effectLst/>
          </p:spPr>
          <p:txBody>
            <a:bodyPr wrap="none" lIns="96765" tIns="48383" rIns="96765" bIns="48383" anchor="ctr"/>
            <a:lstStyle>
              <a:lvl1pPr>
                <a:spcBef>
                  <a:spcPct val="20000"/>
                </a:spcBef>
                <a:buChar char="•"/>
                <a:defRPr sz="1500">
                  <a:solidFill>
                    <a:srgbClr val="080808"/>
                  </a:solidFill>
                  <a:latin typeface="Arial" panose="020B0604020202020204" pitchFamily="34" charset="0"/>
                  <a:ea typeface="仿宋_GB2312" panose="02010609030101010101" pitchFamily="1" charset="-122"/>
                </a:defRPr>
              </a:lvl1pPr>
              <a:lvl2pPr marL="590550" indent="-133350">
                <a:spcBef>
                  <a:spcPct val="20000"/>
                </a:spcBef>
                <a:buChar char="–"/>
                <a:defRPr sz="1400">
                  <a:solidFill>
                    <a:srgbClr val="080808"/>
                  </a:solidFill>
                  <a:latin typeface="Arial" panose="020B0604020202020204" pitchFamily="34" charset="0"/>
                  <a:ea typeface="楷体_GB2312" panose="02010609030101010101" pitchFamily="49" charset="-122"/>
                </a:defRPr>
              </a:lvl2pPr>
              <a:lvl3pPr marL="908050" indent="6350">
                <a:spcBef>
                  <a:spcPct val="20000"/>
                </a:spcBef>
                <a:buChar char="•"/>
                <a:defRPr sz="2000">
                  <a:solidFill>
                    <a:schemeClr val="tx1"/>
                  </a:solidFill>
                  <a:latin typeface="Arial" panose="020B0604020202020204" pitchFamily="34" charset="0"/>
                  <a:ea typeface="宋体" panose="02010600030101010101" pitchFamily="2" charset="-122"/>
                </a:defRPr>
              </a:lvl3pPr>
              <a:lvl4pPr marL="1270000" indent="101600">
                <a:spcBef>
                  <a:spcPct val="20000"/>
                </a:spcBef>
                <a:buChar char="–"/>
                <a:defRPr sz="1700">
                  <a:solidFill>
                    <a:schemeClr val="tx1"/>
                  </a:solidFill>
                  <a:latin typeface="Arial" panose="020B0604020202020204" pitchFamily="34" charset="0"/>
                  <a:ea typeface="宋体" panose="02010600030101010101" pitchFamily="2" charset="-122"/>
                </a:defRPr>
              </a:lvl4pPr>
              <a:lvl5pPr marL="1633855" indent="195580">
                <a:spcBef>
                  <a:spcPct val="20000"/>
                </a:spcBef>
                <a:buChar char="»"/>
                <a:defRPr sz="1700">
                  <a:solidFill>
                    <a:schemeClr val="tx1"/>
                  </a:solidFill>
                  <a:latin typeface="Arial" panose="020B0604020202020204" pitchFamily="34" charset="0"/>
                  <a:ea typeface="宋体" panose="02010600030101010101" pitchFamily="2" charset="-122"/>
                </a:defRPr>
              </a:lvl5pPr>
              <a:lvl6pPr marL="20910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5482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0054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4626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algn="l" eaLnBrk="1" fontAlgn="auto" hangingPunct="1">
                <a:spcBef>
                  <a:spcPct val="0"/>
                </a:spcBef>
                <a:buFontTx/>
                <a:buNone/>
              </a:pPr>
              <a:endParaRPr lang="zh-CN" altLang="en-US" sz="1865" strike="noStrike" noProof="1">
                <a:solidFill>
                  <a:schemeClr val="tx1"/>
                </a:solidFill>
                <a:ea typeface="宋体" panose="02010600030101010101" pitchFamily="2" charset="-122"/>
              </a:endParaRPr>
            </a:p>
          </p:txBody>
        </p:sp>
        <p:sp>
          <p:nvSpPr>
            <p:cNvPr id="6151" name="文本框 99"/>
            <p:cNvSpPr txBox="1"/>
            <p:nvPr/>
          </p:nvSpPr>
          <p:spPr>
            <a:xfrm>
              <a:off x="2462" y="3512"/>
              <a:ext cx="14367" cy="3952"/>
            </a:xfrm>
            <a:prstGeom prst="rect">
              <a:avLst/>
            </a:prstGeom>
            <a:noFill/>
            <a:ln w="9525">
              <a:noFill/>
            </a:ln>
          </p:spPr>
          <p:txBody>
            <a:bodyPr wrap="square" anchor="t" anchorCtr="0"/>
            <a:p>
              <a:pPr indent="457200" algn="just">
                <a:lnSpc>
                  <a:spcPct val="125000"/>
                </a:lnSpc>
              </a:pPr>
              <a:r>
                <a:rPr lang="en-US" altLang="zh-CN" sz="2000" dirty="0">
                  <a:solidFill>
                    <a:schemeClr val="bg1"/>
                  </a:solidFill>
                  <a:latin typeface="微软雅黑" panose="020B0503020204020204" charset="-122"/>
                  <a:ea typeface="微软雅黑" panose="020B0503020204020204" charset="-122"/>
                </a:rPr>
                <a:t> </a:t>
              </a:r>
              <a:r>
                <a:rPr lang="zh-CN" altLang="en-US" sz="2000" dirty="0">
                  <a:solidFill>
                    <a:schemeClr val="bg1"/>
                  </a:solidFill>
                  <a:latin typeface="微软雅黑" panose="020B0503020204020204" charset="-122"/>
                  <a:ea typeface="微软雅黑" panose="020B0503020204020204" charset="-122"/>
                </a:rPr>
                <a:t>全会充分肯定党的二十届二中全会以来中央政治局的工作。一致认为，面对严峻复杂的国际环境和艰巨繁重的国内改革发展稳定任务，中央政治局认真落实党的二十大和二十届一中、二中全会精神，完整准确全面贯彻新发展理念，坚持稳中求进工作总基调，统筹推进“五位一体”总体布局、协调推进“四个全面”战略布局，统筹国内国际两个大局，统筹发展和安全，着力推动高质量发展，进一步推动和谋划全面深化改革，扎实推进社会主义民主法治建设，不断加强宣传思想文化工作，切实抓好民生保障和生态环境保护，坚决维护国家安全和社会稳定，有力推进国防和军队建设，继续推进港澳工作和对台工作，深入推进中国特色大国外交，一以贯之推进全面从严治党，实现经济回升向好，全面建设社会主义现代化国家迈出坚实步伐。</a:t>
              </a:r>
              <a:endParaRPr lang="zh-CN" altLang="en-US" sz="2000" dirty="0">
                <a:solidFill>
                  <a:schemeClr val="bg1"/>
                </a:solidFill>
                <a:latin typeface="微软雅黑" panose="020B0503020204020204" charset="-122"/>
                <a:ea typeface="微软雅黑" panose="020B0503020204020204" charset="-122"/>
              </a:endParaRPr>
            </a:p>
          </p:txBody>
        </p:sp>
      </p:grpSp>
      <p:sp>
        <p:nvSpPr>
          <p:cNvPr id="4" name="PA-文本框 6"/>
          <p:cNvSpPr txBox="1"/>
          <p:nvPr>
            <p:custDataLst>
              <p:tags r:id="rId5"/>
            </p:custDataLst>
          </p:nvPr>
        </p:nvSpPr>
        <p:spPr>
          <a:xfrm>
            <a:off x="982345" y="336550"/>
            <a:ext cx="7696199" cy="521970"/>
          </a:xfrm>
          <a:prstGeom prst="rect">
            <a:avLst/>
          </a:prstGeom>
          <a:noFill/>
        </p:spPr>
        <p:txBody>
          <a:bodyPr wrap="square">
            <a:spAutoFit/>
          </a:bodyPr>
          <a:lstStyle>
            <a:defPPr>
              <a:defRPr lang="zh-CN"/>
            </a:defPPr>
            <a:lvl1pPr lvl="0">
              <a:defRPr sz="5400" kern="0" spc="0">
                <a:gradFill>
                  <a:gsLst>
                    <a:gs pos="0">
                      <a:srgbClr val="F4D18C"/>
                    </a:gs>
                    <a:gs pos="100000">
                      <a:srgbClr val="EAD6B4"/>
                    </a:gs>
                  </a:gsLst>
                  <a:lin ang="13500000" scaled="1"/>
                </a:gradFill>
                <a:effectLst>
                  <a:outerShdw blurRad="38100" dist="38100" dir="2700000" algn="tl">
                    <a:srgbClr val="000000">
                      <a:alpha val="43137"/>
                    </a:srgbClr>
                  </a:outerShdw>
                </a:effectLst>
                <a:latin typeface="思源黑体 CN Heavy" pitchFamily="34" charset="-122"/>
                <a:ea typeface="思源黑体 CN Heavy" pitchFamily="34" charset="-122"/>
                <a:cs typeface="+mn-ea"/>
              </a:defRPr>
            </a:lvl1pPr>
          </a:lstStyle>
          <a:p>
            <a:pPr fontAlgn="auto"/>
            <a:r>
              <a:rPr lang="zh-CN" altLang="en-US" sz="2800" b="1" strike="noStrike" noProof="1" dirty="0">
                <a:gradFill>
                  <a:gsLst>
                    <a:gs pos="0">
                      <a:srgbClr val="CF100F"/>
                    </a:gs>
                    <a:gs pos="100000">
                      <a:srgbClr val="A30908"/>
                    </a:gs>
                  </a:gsLst>
                  <a:lin ang="13500000" scaled="1"/>
                </a:gradFill>
                <a:effectLst/>
                <a:latin typeface="微软雅黑" panose="020B0503020204020204" charset="-122"/>
                <a:ea typeface="微软雅黑" panose="020B0503020204020204" charset="-122"/>
                <a:cs typeface="+mn-ea"/>
                <a:sym typeface="+mn-ea"/>
              </a:rPr>
              <a:t>党的</a:t>
            </a:r>
            <a:r>
              <a:rPr lang="zh-CN" altLang="en-US" sz="2800" b="1" strike="noStrike" noProof="1" dirty="0">
                <a:gradFill>
                  <a:gsLst>
                    <a:gs pos="0">
                      <a:srgbClr val="CF100F"/>
                    </a:gs>
                    <a:gs pos="100000">
                      <a:srgbClr val="A30908"/>
                    </a:gs>
                  </a:gsLst>
                  <a:lin ang="13500000" scaled="1"/>
                </a:gradFill>
                <a:effectLst/>
                <a:latin typeface="微软雅黑" panose="020B0503020204020204" charset="-122"/>
                <a:ea typeface="微软雅黑" panose="020B0503020204020204" charset="-122"/>
                <a:cs typeface="+mn-ea"/>
              </a:rPr>
              <a:t>二十届三中全会公报速览</a:t>
            </a:r>
            <a:endParaRPr lang="zh-CN" altLang="en-US" sz="2800" b="1" strike="noStrike" noProof="1" dirty="0">
              <a:gradFill>
                <a:gsLst>
                  <a:gs pos="0">
                    <a:srgbClr val="CF100F"/>
                  </a:gs>
                  <a:gs pos="100000">
                    <a:srgbClr val="A30908"/>
                  </a:gs>
                </a:gsLst>
                <a:lin ang="13500000" scaled="1"/>
              </a:gradFill>
              <a:effectLst/>
              <a:latin typeface="微软雅黑" panose="020B0503020204020204" charset="-122"/>
              <a:ea typeface="微软雅黑" panose="020B0503020204020204" charset="-122"/>
            </a:endParaRPr>
          </a:p>
        </p:txBody>
      </p:sp>
    </p:spTree>
    <p:custDataLst>
      <p:tags r:id="rId6"/>
    </p:custData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7" name="PA-文本框 6"/>
          <p:cNvSpPr txBox="1"/>
          <p:nvPr>
            <p:custDataLst>
              <p:tags r:id="rId2"/>
            </p:custDataLst>
          </p:nvPr>
        </p:nvSpPr>
        <p:spPr>
          <a:xfrm>
            <a:off x="982271" y="336776"/>
            <a:ext cx="6793227" cy="583565"/>
          </a:xfrm>
          <a:prstGeom prst="rect">
            <a:avLst/>
          </a:prstGeom>
          <a:noFill/>
        </p:spPr>
        <p:txBody>
          <a:bodyPr wrap="square">
            <a:spAutoFit/>
          </a:bodyPr>
          <a:lstStyle>
            <a:defPPr>
              <a:defRPr lang="zh-CN"/>
            </a:defPPr>
            <a:lvl1pPr lvl="0">
              <a:defRPr sz="5400" kern="0" spc="0">
                <a:gradFill>
                  <a:gsLst>
                    <a:gs pos="0">
                      <a:srgbClr val="F4D18C"/>
                    </a:gs>
                    <a:gs pos="100000">
                      <a:srgbClr val="EAD6B4"/>
                    </a:gs>
                  </a:gsLst>
                  <a:lin ang="13500000" scaled="1"/>
                </a:gradFill>
                <a:effectLst>
                  <a:outerShdw blurRad="38100" dist="38100" dir="2700000" algn="tl">
                    <a:srgbClr val="000000">
                      <a:alpha val="43137"/>
                    </a:srgbClr>
                  </a:outerShdw>
                </a:effectLst>
                <a:latin typeface="思源黑体 CN Heavy" pitchFamily="34" charset="-122"/>
                <a:ea typeface="思源黑体 CN Heavy" pitchFamily="34" charset="-122"/>
                <a:cs typeface="+mn-ea"/>
              </a:defRPr>
            </a:lvl1pPr>
          </a:lstStyle>
          <a:p>
            <a:pPr fontAlgn="auto"/>
            <a:r>
              <a:rPr lang="en-US" altLang="zh-CN" sz="3200" strike="noStrike" noProof="1" dirty="0">
                <a:gradFill>
                  <a:gsLst>
                    <a:gs pos="0">
                      <a:srgbClr val="CF100F"/>
                    </a:gs>
                    <a:gs pos="100000">
                      <a:srgbClr val="A30908"/>
                    </a:gs>
                  </a:gsLst>
                  <a:lin ang="13500000" scaled="1"/>
                </a:gradFill>
                <a:effectLst/>
                <a:latin typeface="思源黑体 CN Heavy" pitchFamily="34" charset="-122"/>
                <a:ea typeface="思源黑体 CN Heavy" pitchFamily="34" charset="-122"/>
                <a:cs typeface="+mn-ea"/>
              </a:rPr>
              <a:t> </a:t>
            </a:r>
            <a:endParaRPr lang="en-US" altLang="zh-CN" sz="3200" strike="noStrike" noProof="1" dirty="0">
              <a:gradFill>
                <a:gsLst>
                  <a:gs pos="0">
                    <a:srgbClr val="CF100F"/>
                  </a:gs>
                  <a:gs pos="100000">
                    <a:srgbClr val="A30908"/>
                  </a:gs>
                </a:gsLst>
                <a:lin ang="13500000" scaled="1"/>
              </a:gradFill>
              <a:effectLst/>
            </a:endParaRPr>
          </a:p>
        </p:txBody>
      </p:sp>
      <p:cxnSp>
        <p:nvCxnSpPr>
          <p:cNvPr id="38" name="直接连接符 37"/>
          <p:cNvCxnSpPr/>
          <p:nvPr/>
        </p:nvCxnSpPr>
        <p:spPr>
          <a:xfrm>
            <a:off x="1073150" y="941388"/>
            <a:ext cx="10671175" cy="0"/>
          </a:xfrm>
          <a:prstGeom prst="line">
            <a:avLst/>
          </a:prstGeom>
          <a:ln w="38100" cap="rnd">
            <a:solidFill>
              <a:srgbClr val="DC0509"/>
            </a:solidFill>
            <a:prstDash val="sysDot"/>
            <a:round/>
          </a:ln>
        </p:spPr>
        <p:style>
          <a:lnRef idx="1">
            <a:schemeClr val="accent1"/>
          </a:lnRef>
          <a:fillRef idx="0">
            <a:schemeClr val="accent1"/>
          </a:fillRef>
          <a:effectRef idx="0">
            <a:schemeClr val="accent1"/>
          </a:effectRef>
          <a:fontRef idx="minor">
            <a:schemeClr val="tx1"/>
          </a:fontRef>
        </p:style>
      </p:cxnSp>
      <p:pic>
        <p:nvPicPr>
          <p:cNvPr id="7172" name="图片 1" descr="MAIN202107130916000121948950049"/>
          <p:cNvPicPr>
            <a:picLocks noChangeAspect="1"/>
          </p:cNvPicPr>
          <p:nvPr/>
        </p:nvPicPr>
        <p:blipFill>
          <a:blip r:embed="rId3"/>
          <a:stretch>
            <a:fillRect/>
          </a:stretch>
        </p:blipFill>
        <p:spPr>
          <a:xfrm>
            <a:off x="333375" y="392113"/>
            <a:ext cx="547688" cy="547687"/>
          </a:xfrm>
          <a:prstGeom prst="rect">
            <a:avLst/>
          </a:prstGeom>
          <a:noFill/>
          <a:ln w="9525">
            <a:noFill/>
          </a:ln>
        </p:spPr>
      </p:pic>
      <p:grpSp>
        <p:nvGrpSpPr>
          <p:cNvPr id="3" name="组合 2"/>
          <p:cNvGrpSpPr/>
          <p:nvPr/>
        </p:nvGrpSpPr>
        <p:grpSpPr>
          <a:xfrm>
            <a:off x="974725" y="1881188"/>
            <a:ext cx="10274300" cy="3932237"/>
            <a:chOff x="1534" y="2962"/>
            <a:chExt cx="16180" cy="6194"/>
          </a:xfrm>
        </p:grpSpPr>
        <p:sp>
          <p:nvSpPr>
            <p:cNvPr id="25" name="AutoShape 7"/>
            <p:cNvSpPr>
              <a:spLocks noChangeArrowheads="1"/>
            </p:cNvSpPr>
            <p:nvPr>
              <p:custDataLst>
                <p:tags r:id="rId4"/>
              </p:custDataLst>
            </p:nvPr>
          </p:nvSpPr>
          <p:spPr bwMode="auto">
            <a:xfrm>
              <a:off x="1534" y="2962"/>
              <a:ext cx="16180" cy="6195"/>
            </a:xfrm>
            <a:prstGeom prst="roundRect">
              <a:avLst>
                <a:gd name="adj" fmla="val 10889"/>
              </a:avLst>
            </a:prstGeom>
            <a:solidFill>
              <a:srgbClr val="C00000"/>
            </a:solidFill>
            <a:ln>
              <a:noFill/>
            </a:ln>
            <a:effectLst/>
          </p:spPr>
          <p:txBody>
            <a:bodyPr wrap="none" lIns="96765" tIns="48383" rIns="96765" bIns="48383" anchor="ctr"/>
            <a:lstStyle>
              <a:lvl1pPr>
                <a:spcBef>
                  <a:spcPct val="20000"/>
                </a:spcBef>
                <a:buChar char="•"/>
                <a:defRPr sz="1500">
                  <a:solidFill>
                    <a:srgbClr val="080808"/>
                  </a:solidFill>
                  <a:latin typeface="Arial" panose="020B0604020202020204" pitchFamily="34" charset="0"/>
                  <a:ea typeface="仿宋_GB2312" panose="02010609030101010101" pitchFamily="1" charset="-122"/>
                </a:defRPr>
              </a:lvl1pPr>
              <a:lvl2pPr marL="590550" indent="-133350">
                <a:spcBef>
                  <a:spcPct val="20000"/>
                </a:spcBef>
                <a:buChar char="–"/>
                <a:defRPr sz="1400">
                  <a:solidFill>
                    <a:srgbClr val="080808"/>
                  </a:solidFill>
                  <a:latin typeface="Arial" panose="020B0604020202020204" pitchFamily="34" charset="0"/>
                  <a:ea typeface="楷体_GB2312" panose="02010609030101010101" pitchFamily="49" charset="-122"/>
                </a:defRPr>
              </a:lvl2pPr>
              <a:lvl3pPr marL="908050" indent="6350">
                <a:spcBef>
                  <a:spcPct val="20000"/>
                </a:spcBef>
                <a:buChar char="•"/>
                <a:defRPr sz="2000">
                  <a:solidFill>
                    <a:schemeClr val="tx1"/>
                  </a:solidFill>
                  <a:latin typeface="Arial" panose="020B0604020202020204" pitchFamily="34" charset="0"/>
                  <a:ea typeface="宋体" panose="02010600030101010101" pitchFamily="2" charset="-122"/>
                </a:defRPr>
              </a:lvl3pPr>
              <a:lvl4pPr marL="1270000" indent="101600">
                <a:spcBef>
                  <a:spcPct val="20000"/>
                </a:spcBef>
                <a:buChar char="–"/>
                <a:defRPr sz="1700">
                  <a:solidFill>
                    <a:schemeClr val="tx1"/>
                  </a:solidFill>
                  <a:latin typeface="Arial" panose="020B0604020202020204" pitchFamily="34" charset="0"/>
                  <a:ea typeface="宋体" panose="02010600030101010101" pitchFamily="2" charset="-122"/>
                </a:defRPr>
              </a:lvl4pPr>
              <a:lvl5pPr marL="1633855" indent="195580">
                <a:spcBef>
                  <a:spcPct val="20000"/>
                </a:spcBef>
                <a:buChar char="»"/>
                <a:defRPr sz="1700">
                  <a:solidFill>
                    <a:schemeClr val="tx1"/>
                  </a:solidFill>
                  <a:latin typeface="Arial" panose="020B0604020202020204" pitchFamily="34" charset="0"/>
                  <a:ea typeface="宋体" panose="02010600030101010101" pitchFamily="2" charset="-122"/>
                </a:defRPr>
              </a:lvl5pPr>
              <a:lvl6pPr marL="20910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5482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0054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4626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algn="l" eaLnBrk="1" fontAlgn="auto" hangingPunct="1">
                <a:spcBef>
                  <a:spcPct val="0"/>
                </a:spcBef>
                <a:buFontTx/>
                <a:buNone/>
              </a:pPr>
              <a:endParaRPr lang="zh-CN" altLang="en-US" sz="1865" strike="noStrike" noProof="1">
                <a:solidFill>
                  <a:schemeClr val="tx1"/>
                </a:solidFill>
                <a:ea typeface="宋体" panose="02010600030101010101" pitchFamily="2" charset="-122"/>
              </a:endParaRPr>
            </a:p>
          </p:txBody>
        </p:sp>
        <p:sp>
          <p:nvSpPr>
            <p:cNvPr id="7175" name="文本框 99"/>
            <p:cNvSpPr txBox="1"/>
            <p:nvPr/>
          </p:nvSpPr>
          <p:spPr>
            <a:xfrm>
              <a:off x="2142" y="3133"/>
              <a:ext cx="15039" cy="5640"/>
            </a:xfrm>
            <a:prstGeom prst="rect">
              <a:avLst/>
            </a:prstGeom>
            <a:noFill/>
            <a:ln w="9525">
              <a:noFill/>
            </a:ln>
          </p:spPr>
          <p:txBody>
            <a:bodyPr wrap="square" anchor="t" anchorCtr="0"/>
            <a:p>
              <a:pPr indent="457200" algn="just">
                <a:lnSpc>
                  <a:spcPct val="150000"/>
                </a:lnSpc>
              </a:pPr>
              <a:r>
                <a:rPr lang="en-US" altLang="zh-CN" sz="2000">
                  <a:latin typeface="微软雅黑" panose="020B0503020204020204" charset="-122"/>
                  <a:ea typeface="微软雅黑" panose="020B0503020204020204" charset="-122"/>
                </a:rPr>
                <a:t> </a:t>
              </a:r>
              <a:r>
                <a:rPr lang="zh-CN" altLang="en-US" sz="2200" dirty="0">
                  <a:solidFill>
                    <a:schemeClr val="bg1"/>
                  </a:solidFill>
                  <a:latin typeface="微软雅黑" panose="020B0503020204020204" charset="-122"/>
                  <a:ea typeface="微软雅黑" panose="020B0503020204020204" charset="-122"/>
                </a:rPr>
                <a:t>全会高度评价新时代以来全面深化改革的成功实践和伟大成就，研究了进一步全面深化改革、推进中国式现代化问题，认为当前和今后一个时期是以中国式现代化全面推进强国建设、民族复兴伟业的关键时期。中国式现代化是在改革开放中不断推进的，也必将在改革开放中开辟广阔前景。面对纷繁复杂的国际国内形势，面对新一轮科技革命和产业变革，面对人民群众新期待，必须自觉把改革摆在更加突出位置，紧紧围绕推进中国式现代化进一步全面深化改革。</a:t>
              </a:r>
              <a:endParaRPr lang="zh-CN" altLang="zh-CN" sz="2000">
                <a:latin typeface="微软雅黑" panose="020B0503020204020204" charset="-122"/>
                <a:ea typeface="微软雅黑" panose="020B0503020204020204" charset="-122"/>
              </a:endParaRPr>
            </a:p>
          </p:txBody>
        </p:sp>
      </p:grpSp>
      <p:sp>
        <p:nvSpPr>
          <p:cNvPr id="4" name="PA-文本框 6"/>
          <p:cNvSpPr txBox="1"/>
          <p:nvPr>
            <p:custDataLst>
              <p:tags r:id="rId5"/>
            </p:custDataLst>
          </p:nvPr>
        </p:nvSpPr>
        <p:spPr>
          <a:xfrm>
            <a:off x="982345" y="336550"/>
            <a:ext cx="7696199" cy="521970"/>
          </a:xfrm>
          <a:prstGeom prst="rect">
            <a:avLst/>
          </a:prstGeom>
          <a:noFill/>
        </p:spPr>
        <p:txBody>
          <a:bodyPr wrap="square">
            <a:spAutoFit/>
          </a:bodyPr>
          <a:lstStyle>
            <a:defPPr>
              <a:defRPr lang="zh-CN"/>
            </a:defPPr>
            <a:lvl1pPr lvl="0">
              <a:defRPr sz="5400" kern="0" spc="0">
                <a:gradFill>
                  <a:gsLst>
                    <a:gs pos="0">
                      <a:srgbClr val="F4D18C"/>
                    </a:gs>
                    <a:gs pos="100000">
                      <a:srgbClr val="EAD6B4"/>
                    </a:gs>
                  </a:gsLst>
                  <a:lin ang="13500000" scaled="1"/>
                </a:gradFill>
                <a:effectLst>
                  <a:outerShdw blurRad="38100" dist="38100" dir="2700000" algn="tl">
                    <a:srgbClr val="000000">
                      <a:alpha val="43137"/>
                    </a:srgbClr>
                  </a:outerShdw>
                </a:effectLst>
                <a:latin typeface="思源黑体 CN Heavy" pitchFamily="34" charset="-122"/>
                <a:ea typeface="思源黑体 CN Heavy" pitchFamily="34" charset="-122"/>
                <a:cs typeface="+mn-ea"/>
              </a:defRPr>
            </a:lvl1pPr>
          </a:lstStyle>
          <a:p>
            <a:pPr fontAlgn="auto"/>
            <a:r>
              <a:rPr lang="zh-CN" altLang="en-US" sz="2800" b="1" strike="noStrike" noProof="1" dirty="0">
                <a:gradFill>
                  <a:gsLst>
                    <a:gs pos="0">
                      <a:srgbClr val="CF100F"/>
                    </a:gs>
                    <a:gs pos="100000">
                      <a:srgbClr val="A30908"/>
                    </a:gs>
                  </a:gsLst>
                  <a:lin ang="13500000" scaled="1"/>
                </a:gradFill>
                <a:effectLst/>
                <a:latin typeface="微软雅黑" panose="020B0503020204020204" charset="-122"/>
                <a:ea typeface="微软雅黑" panose="020B0503020204020204" charset="-122"/>
                <a:cs typeface="+mn-ea"/>
                <a:sym typeface="+mn-ea"/>
              </a:rPr>
              <a:t>党的</a:t>
            </a:r>
            <a:r>
              <a:rPr lang="zh-CN" altLang="en-US" sz="2800" b="1" strike="noStrike" noProof="1" dirty="0">
                <a:gradFill>
                  <a:gsLst>
                    <a:gs pos="0">
                      <a:srgbClr val="CF100F"/>
                    </a:gs>
                    <a:gs pos="100000">
                      <a:srgbClr val="A30908"/>
                    </a:gs>
                  </a:gsLst>
                  <a:lin ang="13500000" scaled="1"/>
                </a:gradFill>
                <a:effectLst/>
                <a:latin typeface="微软雅黑" panose="020B0503020204020204" charset="-122"/>
                <a:ea typeface="微软雅黑" panose="020B0503020204020204" charset="-122"/>
                <a:cs typeface="+mn-ea"/>
              </a:rPr>
              <a:t>二十届三中全会公报速览</a:t>
            </a:r>
            <a:endParaRPr lang="zh-CN" altLang="en-US" sz="2800" b="1" strike="noStrike" noProof="1" dirty="0">
              <a:gradFill>
                <a:gsLst>
                  <a:gs pos="0">
                    <a:srgbClr val="CF100F"/>
                  </a:gs>
                  <a:gs pos="100000">
                    <a:srgbClr val="A30908"/>
                  </a:gs>
                </a:gsLst>
                <a:lin ang="13500000" scaled="1"/>
              </a:gradFill>
              <a:effectLst/>
              <a:latin typeface="微软雅黑" panose="020B0503020204020204" charset="-122"/>
              <a:ea typeface="微软雅黑" panose="020B0503020204020204" charset="-122"/>
            </a:endParaRPr>
          </a:p>
        </p:txBody>
      </p:sp>
    </p:spTree>
    <p:custDataLst>
      <p:tags r:id="rId6"/>
    </p:custData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7" name="PA-文本框 6"/>
          <p:cNvSpPr txBox="1"/>
          <p:nvPr>
            <p:custDataLst>
              <p:tags r:id="rId2"/>
            </p:custDataLst>
          </p:nvPr>
        </p:nvSpPr>
        <p:spPr>
          <a:xfrm>
            <a:off x="982271" y="336776"/>
            <a:ext cx="6793227" cy="583565"/>
          </a:xfrm>
          <a:prstGeom prst="rect">
            <a:avLst/>
          </a:prstGeom>
          <a:noFill/>
        </p:spPr>
        <p:txBody>
          <a:bodyPr wrap="square">
            <a:spAutoFit/>
          </a:bodyPr>
          <a:lstStyle>
            <a:defPPr>
              <a:defRPr lang="zh-CN"/>
            </a:defPPr>
            <a:lvl1pPr lvl="0">
              <a:defRPr sz="5400" kern="0" spc="0">
                <a:gradFill>
                  <a:gsLst>
                    <a:gs pos="0">
                      <a:srgbClr val="F4D18C"/>
                    </a:gs>
                    <a:gs pos="100000">
                      <a:srgbClr val="EAD6B4"/>
                    </a:gs>
                  </a:gsLst>
                  <a:lin ang="13500000" scaled="1"/>
                </a:gradFill>
                <a:effectLst>
                  <a:outerShdw blurRad="38100" dist="38100" dir="2700000" algn="tl">
                    <a:srgbClr val="000000">
                      <a:alpha val="43137"/>
                    </a:srgbClr>
                  </a:outerShdw>
                </a:effectLst>
                <a:latin typeface="思源黑体 CN Heavy" pitchFamily="34" charset="-122"/>
                <a:ea typeface="思源黑体 CN Heavy" pitchFamily="34" charset="-122"/>
                <a:cs typeface="+mn-ea"/>
              </a:defRPr>
            </a:lvl1pPr>
          </a:lstStyle>
          <a:p>
            <a:pPr fontAlgn="auto"/>
            <a:r>
              <a:rPr lang="en-US" altLang="zh-CN" sz="3200" strike="noStrike" noProof="1" dirty="0">
                <a:gradFill>
                  <a:gsLst>
                    <a:gs pos="0">
                      <a:srgbClr val="CF100F"/>
                    </a:gs>
                    <a:gs pos="100000">
                      <a:srgbClr val="A30908"/>
                    </a:gs>
                  </a:gsLst>
                  <a:lin ang="13500000" scaled="1"/>
                </a:gradFill>
                <a:effectLst/>
                <a:latin typeface="思源黑体 CN Heavy" pitchFamily="34" charset="-122"/>
                <a:ea typeface="思源黑体 CN Heavy" pitchFamily="34" charset="-122"/>
                <a:cs typeface="+mn-ea"/>
              </a:rPr>
              <a:t> </a:t>
            </a:r>
            <a:endParaRPr lang="en-US" altLang="zh-CN" sz="3200" strike="noStrike" noProof="1" dirty="0">
              <a:gradFill>
                <a:gsLst>
                  <a:gs pos="0">
                    <a:srgbClr val="CF100F"/>
                  </a:gs>
                  <a:gs pos="100000">
                    <a:srgbClr val="A30908"/>
                  </a:gs>
                </a:gsLst>
                <a:lin ang="13500000" scaled="1"/>
              </a:gradFill>
              <a:effectLst/>
            </a:endParaRPr>
          </a:p>
        </p:txBody>
      </p:sp>
      <p:cxnSp>
        <p:nvCxnSpPr>
          <p:cNvPr id="38" name="直接连接符 37"/>
          <p:cNvCxnSpPr/>
          <p:nvPr/>
        </p:nvCxnSpPr>
        <p:spPr>
          <a:xfrm>
            <a:off x="1073150" y="941388"/>
            <a:ext cx="10671175" cy="0"/>
          </a:xfrm>
          <a:prstGeom prst="line">
            <a:avLst/>
          </a:prstGeom>
          <a:ln w="38100" cap="rnd">
            <a:solidFill>
              <a:srgbClr val="DC0509"/>
            </a:solidFill>
            <a:prstDash val="sysDot"/>
            <a:round/>
          </a:ln>
        </p:spPr>
        <p:style>
          <a:lnRef idx="1">
            <a:schemeClr val="accent1"/>
          </a:lnRef>
          <a:fillRef idx="0">
            <a:schemeClr val="accent1"/>
          </a:fillRef>
          <a:effectRef idx="0">
            <a:schemeClr val="accent1"/>
          </a:effectRef>
          <a:fontRef idx="minor">
            <a:schemeClr val="tx1"/>
          </a:fontRef>
        </p:style>
      </p:cxnSp>
      <p:pic>
        <p:nvPicPr>
          <p:cNvPr id="8196" name="图片 1" descr="MAIN202107130916000121948950049"/>
          <p:cNvPicPr>
            <a:picLocks noChangeAspect="1"/>
          </p:cNvPicPr>
          <p:nvPr/>
        </p:nvPicPr>
        <p:blipFill>
          <a:blip r:embed="rId3"/>
          <a:stretch>
            <a:fillRect/>
          </a:stretch>
        </p:blipFill>
        <p:spPr>
          <a:xfrm>
            <a:off x="333375" y="392113"/>
            <a:ext cx="547688" cy="547687"/>
          </a:xfrm>
          <a:prstGeom prst="rect">
            <a:avLst/>
          </a:prstGeom>
          <a:noFill/>
          <a:ln w="9525">
            <a:noFill/>
          </a:ln>
        </p:spPr>
      </p:pic>
      <p:grpSp>
        <p:nvGrpSpPr>
          <p:cNvPr id="3" name="组合 2"/>
          <p:cNvGrpSpPr/>
          <p:nvPr/>
        </p:nvGrpSpPr>
        <p:grpSpPr>
          <a:xfrm>
            <a:off x="974725" y="1455738"/>
            <a:ext cx="10274300" cy="4359275"/>
            <a:chOff x="1534" y="2962"/>
            <a:chExt cx="16180" cy="6195"/>
          </a:xfrm>
        </p:grpSpPr>
        <p:sp>
          <p:nvSpPr>
            <p:cNvPr id="25" name="AutoShape 7"/>
            <p:cNvSpPr>
              <a:spLocks noChangeArrowheads="1"/>
            </p:cNvSpPr>
            <p:nvPr>
              <p:custDataLst>
                <p:tags r:id="rId4"/>
              </p:custDataLst>
            </p:nvPr>
          </p:nvSpPr>
          <p:spPr bwMode="auto">
            <a:xfrm>
              <a:off x="1534" y="2962"/>
              <a:ext cx="16180" cy="6195"/>
            </a:xfrm>
            <a:prstGeom prst="roundRect">
              <a:avLst>
                <a:gd name="adj" fmla="val 10889"/>
              </a:avLst>
            </a:prstGeom>
            <a:solidFill>
              <a:srgbClr val="C00000"/>
            </a:solidFill>
            <a:ln>
              <a:noFill/>
            </a:ln>
            <a:effectLst/>
          </p:spPr>
          <p:txBody>
            <a:bodyPr wrap="none" lIns="96765" tIns="48383" rIns="96765" bIns="48383" anchor="ctr"/>
            <a:lstStyle>
              <a:lvl1pPr>
                <a:spcBef>
                  <a:spcPct val="20000"/>
                </a:spcBef>
                <a:buChar char="•"/>
                <a:defRPr sz="1500">
                  <a:solidFill>
                    <a:srgbClr val="080808"/>
                  </a:solidFill>
                  <a:latin typeface="Arial" panose="020B0604020202020204" pitchFamily="34" charset="0"/>
                  <a:ea typeface="仿宋_GB2312" panose="02010609030101010101" pitchFamily="1" charset="-122"/>
                </a:defRPr>
              </a:lvl1pPr>
              <a:lvl2pPr marL="590550" indent="-133350">
                <a:spcBef>
                  <a:spcPct val="20000"/>
                </a:spcBef>
                <a:buChar char="–"/>
                <a:defRPr sz="1400">
                  <a:solidFill>
                    <a:srgbClr val="080808"/>
                  </a:solidFill>
                  <a:latin typeface="Arial" panose="020B0604020202020204" pitchFamily="34" charset="0"/>
                  <a:ea typeface="楷体_GB2312" panose="02010609030101010101" pitchFamily="49" charset="-122"/>
                </a:defRPr>
              </a:lvl2pPr>
              <a:lvl3pPr marL="908050" indent="6350">
                <a:spcBef>
                  <a:spcPct val="20000"/>
                </a:spcBef>
                <a:buChar char="•"/>
                <a:defRPr sz="2000">
                  <a:solidFill>
                    <a:schemeClr val="tx1"/>
                  </a:solidFill>
                  <a:latin typeface="Arial" panose="020B0604020202020204" pitchFamily="34" charset="0"/>
                  <a:ea typeface="宋体" panose="02010600030101010101" pitchFamily="2" charset="-122"/>
                </a:defRPr>
              </a:lvl3pPr>
              <a:lvl4pPr marL="1270000" indent="101600">
                <a:spcBef>
                  <a:spcPct val="20000"/>
                </a:spcBef>
                <a:buChar char="–"/>
                <a:defRPr sz="1700">
                  <a:solidFill>
                    <a:schemeClr val="tx1"/>
                  </a:solidFill>
                  <a:latin typeface="Arial" panose="020B0604020202020204" pitchFamily="34" charset="0"/>
                  <a:ea typeface="宋体" panose="02010600030101010101" pitchFamily="2" charset="-122"/>
                </a:defRPr>
              </a:lvl4pPr>
              <a:lvl5pPr marL="1633855" indent="195580">
                <a:spcBef>
                  <a:spcPct val="20000"/>
                </a:spcBef>
                <a:buChar char="»"/>
                <a:defRPr sz="1700">
                  <a:solidFill>
                    <a:schemeClr val="tx1"/>
                  </a:solidFill>
                  <a:latin typeface="Arial" panose="020B0604020202020204" pitchFamily="34" charset="0"/>
                  <a:ea typeface="宋体" panose="02010600030101010101" pitchFamily="2" charset="-122"/>
                </a:defRPr>
              </a:lvl5pPr>
              <a:lvl6pPr marL="20910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5482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0054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4626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algn="l" eaLnBrk="1" fontAlgn="auto" hangingPunct="1">
                <a:spcBef>
                  <a:spcPct val="0"/>
                </a:spcBef>
                <a:buFontTx/>
                <a:buNone/>
              </a:pPr>
              <a:endParaRPr lang="zh-CN" altLang="en-US" sz="1865" strike="noStrike" noProof="1">
                <a:solidFill>
                  <a:schemeClr val="tx1"/>
                </a:solidFill>
                <a:ea typeface="宋体" panose="02010600030101010101" pitchFamily="2" charset="-122"/>
              </a:endParaRPr>
            </a:p>
          </p:txBody>
        </p:sp>
        <p:sp>
          <p:nvSpPr>
            <p:cNvPr id="8199" name="文本框 99"/>
            <p:cNvSpPr txBox="1"/>
            <p:nvPr/>
          </p:nvSpPr>
          <p:spPr>
            <a:xfrm>
              <a:off x="2142" y="3237"/>
              <a:ext cx="15039" cy="5640"/>
            </a:xfrm>
            <a:prstGeom prst="rect">
              <a:avLst/>
            </a:prstGeom>
            <a:noFill/>
            <a:ln w="9525">
              <a:noFill/>
            </a:ln>
          </p:spPr>
          <p:txBody>
            <a:bodyPr wrap="square" anchor="t" anchorCtr="0"/>
            <a:p>
              <a:pPr indent="457200" algn="just">
                <a:lnSpc>
                  <a:spcPct val="125000"/>
                </a:lnSpc>
              </a:pPr>
              <a:r>
                <a:rPr lang="en-US" altLang="zh-CN" sz="2000">
                  <a:latin typeface="微软雅黑" panose="020B0503020204020204" charset="-122"/>
                  <a:ea typeface="微软雅黑" panose="020B0503020204020204" charset="-122"/>
                </a:rPr>
                <a:t> </a:t>
              </a:r>
              <a:r>
                <a:rPr lang="zh-CN" altLang="en-US" sz="2000" dirty="0">
                  <a:solidFill>
                    <a:schemeClr val="bg1"/>
                  </a:solidFill>
                  <a:latin typeface="微软雅黑" panose="020B0503020204020204" charset="-122"/>
                  <a:ea typeface="微软雅黑" panose="020B0503020204020204" charset="-122"/>
                </a:rPr>
                <a:t>全会强调，进一步全面深化改革，必须坚持马克思列宁主义、毛泽东思想、邓小平理论、“三个代表”重要思想、科学发展观，全面贯彻习近平新时代中国特色社会主义思想，深入学习贯彻习近平总书记关于全面深化改革的一系列新思想、新观点、新论断，完整准确全面贯彻新发展理念，坚持稳中求进工作总基调，坚持解放思想、实事求是、与时俱进、求真务实，进一步解放和发展社会生产力、激发和增强社会活力，统筹国内国际两个大局，统筹推进“五位一体”总体布局，协调推进“四个全面”战略布局，以经济体制改革为牵引，以促进社会公平正义、增进人民福祉为出发点和落脚点，更加注重系统集成，更加注重突出重点，更加注重改革实效，推动生产关系和生产力、上层建筑和经济基础、国家治理和社会发展更好相适应，为中国式现代化提供强大动力和制度保障。</a:t>
              </a:r>
              <a:endParaRPr lang="zh-CN" altLang="en-US" sz="2000" dirty="0">
                <a:solidFill>
                  <a:schemeClr val="bg1"/>
                </a:solidFill>
                <a:latin typeface="微软雅黑" panose="020B0503020204020204" charset="-122"/>
                <a:ea typeface="微软雅黑" panose="020B0503020204020204" charset="-122"/>
              </a:endParaRPr>
            </a:p>
          </p:txBody>
        </p:sp>
      </p:grpSp>
      <p:sp>
        <p:nvSpPr>
          <p:cNvPr id="4" name="PA-文本框 6"/>
          <p:cNvSpPr txBox="1"/>
          <p:nvPr>
            <p:custDataLst>
              <p:tags r:id="rId5"/>
            </p:custDataLst>
          </p:nvPr>
        </p:nvSpPr>
        <p:spPr>
          <a:xfrm>
            <a:off x="982345" y="336550"/>
            <a:ext cx="7696199" cy="521970"/>
          </a:xfrm>
          <a:prstGeom prst="rect">
            <a:avLst/>
          </a:prstGeom>
          <a:noFill/>
        </p:spPr>
        <p:txBody>
          <a:bodyPr wrap="square">
            <a:spAutoFit/>
          </a:bodyPr>
          <a:lstStyle>
            <a:defPPr>
              <a:defRPr lang="zh-CN"/>
            </a:defPPr>
            <a:lvl1pPr lvl="0">
              <a:defRPr sz="5400" kern="0" spc="0">
                <a:gradFill>
                  <a:gsLst>
                    <a:gs pos="0">
                      <a:srgbClr val="F4D18C"/>
                    </a:gs>
                    <a:gs pos="100000">
                      <a:srgbClr val="EAD6B4"/>
                    </a:gs>
                  </a:gsLst>
                  <a:lin ang="13500000" scaled="1"/>
                </a:gradFill>
                <a:effectLst>
                  <a:outerShdw blurRad="38100" dist="38100" dir="2700000" algn="tl">
                    <a:srgbClr val="000000">
                      <a:alpha val="43137"/>
                    </a:srgbClr>
                  </a:outerShdw>
                </a:effectLst>
                <a:latin typeface="思源黑体 CN Heavy" pitchFamily="34" charset="-122"/>
                <a:ea typeface="思源黑体 CN Heavy" pitchFamily="34" charset="-122"/>
                <a:cs typeface="+mn-ea"/>
              </a:defRPr>
            </a:lvl1pPr>
          </a:lstStyle>
          <a:p>
            <a:pPr fontAlgn="auto"/>
            <a:r>
              <a:rPr lang="zh-CN" altLang="en-US" sz="2800" b="1" strike="noStrike" noProof="1" dirty="0">
                <a:gradFill>
                  <a:gsLst>
                    <a:gs pos="0">
                      <a:srgbClr val="CF100F"/>
                    </a:gs>
                    <a:gs pos="100000">
                      <a:srgbClr val="A30908"/>
                    </a:gs>
                  </a:gsLst>
                  <a:lin ang="13500000" scaled="1"/>
                </a:gradFill>
                <a:effectLst/>
                <a:latin typeface="微软雅黑" panose="020B0503020204020204" charset="-122"/>
                <a:ea typeface="微软雅黑" panose="020B0503020204020204" charset="-122"/>
                <a:cs typeface="+mn-ea"/>
                <a:sym typeface="+mn-ea"/>
              </a:rPr>
              <a:t>党的</a:t>
            </a:r>
            <a:r>
              <a:rPr lang="zh-CN" altLang="en-US" sz="2800" b="1" strike="noStrike" noProof="1" dirty="0">
                <a:gradFill>
                  <a:gsLst>
                    <a:gs pos="0">
                      <a:srgbClr val="CF100F"/>
                    </a:gs>
                    <a:gs pos="100000">
                      <a:srgbClr val="A30908"/>
                    </a:gs>
                  </a:gsLst>
                  <a:lin ang="13500000" scaled="1"/>
                </a:gradFill>
                <a:effectLst/>
                <a:latin typeface="微软雅黑" panose="020B0503020204020204" charset="-122"/>
                <a:ea typeface="微软雅黑" panose="020B0503020204020204" charset="-122"/>
                <a:cs typeface="+mn-ea"/>
              </a:rPr>
              <a:t>二十届三中全会公报速览</a:t>
            </a:r>
            <a:endParaRPr lang="zh-CN" altLang="en-US" sz="2800" b="1" strike="noStrike" noProof="1" dirty="0">
              <a:gradFill>
                <a:gsLst>
                  <a:gs pos="0">
                    <a:srgbClr val="CF100F"/>
                  </a:gs>
                  <a:gs pos="100000">
                    <a:srgbClr val="A30908"/>
                  </a:gs>
                </a:gsLst>
                <a:lin ang="13500000" scaled="1"/>
              </a:gradFill>
              <a:effectLst/>
              <a:latin typeface="微软雅黑" panose="020B0503020204020204" charset="-122"/>
              <a:ea typeface="微软雅黑" panose="020B0503020204020204" charset="-122"/>
            </a:endParaRPr>
          </a:p>
        </p:txBody>
      </p:sp>
    </p:spTree>
    <p:custDataLst>
      <p:tags r:id="rId6"/>
    </p:custData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7" name="PA-文本框 6"/>
          <p:cNvSpPr txBox="1"/>
          <p:nvPr>
            <p:custDataLst>
              <p:tags r:id="rId2"/>
            </p:custDataLst>
          </p:nvPr>
        </p:nvSpPr>
        <p:spPr>
          <a:xfrm>
            <a:off x="982271" y="336776"/>
            <a:ext cx="6793227" cy="583565"/>
          </a:xfrm>
          <a:prstGeom prst="rect">
            <a:avLst/>
          </a:prstGeom>
          <a:noFill/>
        </p:spPr>
        <p:txBody>
          <a:bodyPr wrap="square">
            <a:spAutoFit/>
          </a:bodyPr>
          <a:lstStyle>
            <a:defPPr>
              <a:defRPr lang="zh-CN"/>
            </a:defPPr>
            <a:lvl1pPr lvl="0">
              <a:defRPr sz="5400" kern="0" spc="0">
                <a:gradFill>
                  <a:gsLst>
                    <a:gs pos="0">
                      <a:srgbClr val="F4D18C"/>
                    </a:gs>
                    <a:gs pos="100000">
                      <a:srgbClr val="EAD6B4"/>
                    </a:gs>
                  </a:gsLst>
                  <a:lin ang="13500000" scaled="1"/>
                </a:gradFill>
                <a:effectLst>
                  <a:outerShdw blurRad="38100" dist="38100" dir="2700000" algn="tl">
                    <a:srgbClr val="000000">
                      <a:alpha val="43137"/>
                    </a:srgbClr>
                  </a:outerShdw>
                </a:effectLst>
                <a:latin typeface="思源黑体 CN Heavy" pitchFamily="34" charset="-122"/>
                <a:ea typeface="思源黑体 CN Heavy" pitchFamily="34" charset="-122"/>
                <a:cs typeface="+mn-ea"/>
              </a:defRPr>
            </a:lvl1pPr>
          </a:lstStyle>
          <a:p>
            <a:pPr fontAlgn="auto"/>
            <a:r>
              <a:rPr lang="en-US" altLang="zh-CN" sz="3200" strike="noStrike" noProof="1" dirty="0">
                <a:gradFill>
                  <a:gsLst>
                    <a:gs pos="0">
                      <a:srgbClr val="CF100F"/>
                    </a:gs>
                    <a:gs pos="100000">
                      <a:srgbClr val="A30908"/>
                    </a:gs>
                  </a:gsLst>
                  <a:lin ang="13500000" scaled="1"/>
                </a:gradFill>
                <a:effectLst/>
                <a:latin typeface="思源黑体 CN Heavy" pitchFamily="34" charset="-122"/>
                <a:ea typeface="思源黑体 CN Heavy" pitchFamily="34" charset="-122"/>
                <a:cs typeface="+mn-ea"/>
              </a:rPr>
              <a:t> </a:t>
            </a:r>
            <a:endParaRPr lang="en-US" altLang="zh-CN" sz="3200" strike="noStrike" noProof="1" dirty="0">
              <a:gradFill>
                <a:gsLst>
                  <a:gs pos="0">
                    <a:srgbClr val="CF100F"/>
                  </a:gs>
                  <a:gs pos="100000">
                    <a:srgbClr val="A30908"/>
                  </a:gs>
                </a:gsLst>
                <a:lin ang="13500000" scaled="1"/>
              </a:gradFill>
              <a:effectLst/>
            </a:endParaRPr>
          </a:p>
        </p:txBody>
      </p:sp>
      <p:cxnSp>
        <p:nvCxnSpPr>
          <p:cNvPr id="38" name="直接连接符 37"/>
          <p:cNvCxnSpPr/>
          <p:nvPr/>
        </p:nvCxnSpPr>
        <p:spPr>
          <a:xfrm>
            <a:off x="1073150" y="941388"/>
            <a:ext cx="10671175" cy="0"/>
          </a:xfrm>
          <a:prstGeom prst="line">
            <a:avLst/>
          </a:prstGeom>
          <a:ln w="38100" cap="rnd">
            <a:solidFill>
              <a:srgbClr val="DC0509"/>
            </a:solidFill>
            <a:prstDash val="sysDot"/>
            <a:round/>
          </a:ln>
        </p:spPr>
        <p:style>
          <a:lnRef idx="1">
            <a:schemeClr val="accent1"/>
          </a:lnRef>
          <a:fillRef idx="0">
            <a:schemeClr val="accent1"/>
          </a:fillRef>
          <a:effectRef idx="0">
            <a:schemeClr val="accent1"/>
          </a:effectRef>
          <a:fontRef idx="minor">
            <a:schemeClr val="tx1"/>
          </a:fontRef>
        </p:style>
      </p:cxnSp>
      <p:pic>
        <p:nvPicPr>
          <p:cNvPr id="9220" name="图片 1" descr="MAIN202107130916000121948950049"/>
          <p:cNvPicPr>
            <a:picLocks noChangeAspect="1"/>
          </p:cNvPicPr>
          <p:nvPr/>
        </p:nvPicPr>
        <p:blipFill>
          <a:blip r:embed="rId3"/>
          <a:stretch>
            <a:fillRect/>
          </a:stretch>
        </p:blipFill>
        <p:spPr>
          <a:xfrm>
            <a:off x="333375" y="392113"/>
            <a:ext cx="547688" cy="547687"/>
          </a:xfrm>
          <a:prstGeom prst="rect">
            <a:avLst/>
          </a:prstGeom>
          <a:noFill/>
          <a:ln w="9525">
            <a:noFill/>
          </a:ln>
        </p:spPr>
      </p:pic>
      <p:sp>
        <p:nvSpPr>
          <p:cNvPr id="4" name="PA-文本框 6"/>
          <p:cNvSpPr txBox="1"/>
          <p:nvPr>
            <p:custDataLst>
              <p:tags r:id="rId4"/>
            </p:custDataLst>
          </p:nvPr>
        </p:nvSpPr>
        <p:spPr>
          <a:xfrm>
            <a:off x="982345" y="336550"/>
            <a:ext cx="7696199" cy="521970"/>
          </a:xfrm>
          <a:prstGeom prst="rect">
            <a:avLst/>
          </a:prstGeom>
          <a:noFill/>
        </p:spPr>
        <p:txBody>
          <a:bodyPr wrap="square">
            <a:spAutoFit/>
          </a:bodyPr>
          <a:lstStyle>
            <a:defPPr>
              <a:defRPr lang="zh-CN"/>
            </a:defPPr>
            <a:lvl1pPr lvl="0">
              <a:defRPr sz="5400" kern="0" spc="0">
                <a:gradFill>
                  <a:gsLst>
                    <a:gs pos="0">
                      <a:srgbClr val="F4D18C"/>
                    </a:gs>
                    <a:gs pos="100000">
                      <a:srgbClr val="EAD6B4"/>
                    </a:gs>
                  </a:gsLst>
                  <a:lin ang="13500000" scaled="1"/>
                </a:gradFill>
                <a:effectLst>
                  <a:outerShdw blurRad="38100" dist="38100" dir="2700000" algn="tl">
                    <a:srgbClr val="000000">
                      <a:alpha val="43137"/>
                    </a:srgbClr>
                  </a:outerShdw>
                </a:effectLst>
                <a:latin typeface="思源黑体 CN Heavy" pitchFamily="34" charset="-122"/>
                <a:ea typeface="思源黑体 CN Heavy" pitchFamily="34" charset="-122"/>
                <a:cs typeface="+mn-ea"/>
              </a:defRPr>
            </a:lvl1pPr>
          </a:lstStyle>
          <a:p>
            <a:pPr fontAlgn="auto"/>
            <a:r>
              <a:rPr lang="zh-CN" altLang="en-US" sz="2800" b="1" strike="noStrike" noProof="1" dirty="0">
                <a:gradFill>
                  <a:gsLst>
                    <a:gs pos="0">
                      <a:srgbClr val="CF100F"/>
                    </a:gs>
                    <a:gs pos="100000">
                      <a:srgbClr val="A30908"/>
                    </a:gs>
                  </a:gsLst>
                  <a:lin ang="13500000" scaled="1"/>
                </a:gradFill>
                <a:effectLst/>
                <a:latin typeface="微软雅黑" panose="020B0503020204020204" charset="-122"/>
                <a:ea typeface="微软雅黑" panose="020B0503020204020204" charset="-122"/>
                <a:cs typeface="+mn-ea"/>
                <a:sym typeface="+mn-ea"/>
              </a:rPr>
              <a:t>党的</a:t>
            </a:r>
            <a:r>
              <a:rPr lang="zh-CN" altLang="en-US" sz="2800" b="1" strike="noStrike" noProof="1" dirty="0">
                <a:gradFill>
                  <a:gsLst>
                    <a:gs pos="0">
                      <a:srgbClr val="CF100F"/>
                    </a:gs>
                    <a:gs pos="100000">
                      <a:srgbClr val="A30908"/>
                    </a:gs>
                  </a:gsLst>
                  <a:lin ang="13500000" scaled="1"/>
                </a:gradFill>
                <a:effectLst/>
                <a:latin typeface="微软雅黑" panose="020B0503020204020204" charset="-122"/>
                <a:ea typeface="微软雅黑" panose="020B0503020204020204" charset="-122"/>
                <a:cs typeface="+mn-ea"/>
              </a:rPr>
              <a:t>二十届三中全会公报速览</a:t>
            </a:r>
            <a:endParaRPr lang="zh-CN" altLang="en-US" sz="2800" b="1" strike="noStrike" noProof="1" dirty="0">
              <a:gradFill>
                <a:gsLst>
                  <a:gs pos="0">
                    <a:srgbClr val="CF100F"/>
                  </a:gs>
                  <a:gs pos="100000">
                    <a:srgbClr val="A30908"/>
                  </a:gs>
                </a:gsLst>
                <a:lin ang="13500000" scaled="1"/>
              </a:gradFill>
              <a:effectLst/>
              <a:latin typeface="微软雅黑" panose="020B0503020204020204" charset="-122"/>
              <a:ea typeface="微软雅黑" panose="020B0503020204020204" charset="-122"/>
            </a:endParaRPr>
          </a:p>
        </p:txBody>
      </p:sp>
      <p:grpSp>
        <p:nvGrpSpPr>
          <p:cNvPr id="3" name="组合 2"/>
          <p:cNvGrpSpPr/>
          <p:nvPr/>
        </p:nvGrpSpPr>
        <p:grpSpPr>
          <a:xfrm>
            <a:off x="1322388" y="1749425"/>
            <a:ext cx="9255125" cy="3673475"/>
            <a:chOff x="2083" y="3245"/>
            <a:chExt cx="14575" cy="5784"/>
          </a:xfrm>
        </p:grpSpPr>
        <p:sp>
          <p:nvSpPr>
            <p:cNvPr id="23" name="五边形 22"/>
            <p:cNvSpPr/>
            <p:nvPr/>
          </p:nvSpPr>
          <p:spPr>
            <a:xfrm>
              <a:off x="2083" y="3245"/>
              <a:ext cx="6783" cy="1005"/>
            </a:xfrm>
            <a:prstGeom prst="homePlate">
              <a:avLst/>
            </a:prstGeom>
            <a:solidFill>
              <a:srgbClr val="D4000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p>
              <a:pPr algn="ctr" defTabSz="914400" fontAlgn="auto"/>
              <a:endParaRPr lang="zh-CN" altLang="en-US" sz="2400" strike="noStrike" noProof="1">
                <a:solidFill>
                  <a:srgbClr val="FFFFFF"/>
                </a:solidFill>
                <a:latin typeface="汉仪旗黑-55简" panose="02010600030101010101" charset="-128"/>
                <a:ea typeface="汉仪旗黑-55简" panose="02010600030101010101" charset="-128"/>
              </a:endParaRPr>
            </a:p>
          </p:txBody>
        </p:sp>
        <p:sp>
          <p:nvSpPr>
            <p:cNvPr id="8" name="圆角矩形 7"/>
            <p:cNvSpPr>
              <a:spLocks noChangeArrowheads="1"/>
            </p:cNvSpPr>
            <p:nvPr/>
          </p:nvSpPr>
          <p:spPr bwMode="auto">
            <a:xfrm>
              <a:off x="2117" y="3748"/>
              <a:ext cx="14541" cy="5281"/>
            </a:xfrm>
            <a:prstGeom prst="roundRect">
              <a:avLst>
                <a:gd name="adj" fmla="val 3423"/>
              </a:avLst>
            </a:prstGeom>
            <a:noFill/>
            <a:ln w="31750">
              <a:solidFill>
                <a:srgbClr val="D4000A"/>
              </a:solidFill>
              <a:miter lim="800000"/>
            </a:ln>
          </p:spPr>
          <p:txBody>
            <a:bodyPr lIns="91440" tIns="45720" rIns="91440" bIns="45720" anchor="ct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defTabSz="914400" fontAlgn="base"/>
              <a:endParaRPr lang="zh-CN" altLang="zh-CN" sz="2665" strike="noStrike" noProof="1">
                <a:solidFill>
                  <a:srgbClr val="C00000"/>
                </a:solidFill>
                <a:latin typeface="汉仪旗黑-55简" panose="02010600030101010101" charset="-128"/>
                <a:ea typeface="汉仪旗黑-55简" panose="02010600030101010101" charset="-128"/>
                <a:sym typeface="宋体" panose="02010600030101010101" pitchFamily="2" charset="-122"/>
              </a:endParaRPr>
            </a:p>
          </p:txBody>
        </p:sp>
        <p:sp>
          <p:nvSpPr>
            <p:cNvPr id="9225" name="标题 1"/>
            <p:cNvSpPr txBox="1"/>
            <p:nvPr/>
          </p:nvSpPr>
          <p:spPr>
            <a:xfrm>
              <a:off x="2275" y="3386"/>
              <a:ext cx="6260" cy="927"/>
            </a:xfrm>
            <a:prstGeom prst="rect">
              <a:avLst/>
            </a:prstGeom>
            <a:noFill/>
            <a:ln w="9525">
              <a:noFill/>
            </a:ln>
          </p:spPr>
          <p:txBody>
            <a:bodyPr lIns="121920" tIns="60960" rIns="121920" bIns="60960" anchor="t" anchorCtr="0"/>
            <a:p>
              <a:r>
                <a:rPr lang="zh-CN" altLang="zh-CN" sz="2200" b="1" dirty="0">
                  <a:solidFill>
                    <a:srgbClr val="FCFABF"/>
                  </a:solidFill>
                  <a:latin typeface="微软雅黑" panose="020B0503020204020204" charset="-122"/>
                  <a:ea typeface="微软雅黑" panose="020B0503020204020204" charset="-122"/>
                  <a:sym typeface="等线" panose="02010600030101010101" charset="-122"/>
                </a:rPr>
                <a:t>进一步全面深化改革的总目标</a:t>
              </a:r>
              <a:endParaRPr lang="zh-CN" altLang="zh-CN" sz="2200" b="1" dirty="0">
                <a:solidFill>
                  <a:srgbClr val="FCFABF"/>
                </a:solidFill>
                <a:latin typeface="微软雅黑" panose="020B0503020204020204" charset="-122"/>
                <a:ea typeface="微软雅黑" panose="020B0503020204020204" charset="-122"/>
                <a:sym typeface="等线" panose="02010600030101010101" charset="-122"/>
              </a:endParaRPr>
            </a:p>
          </p:txBody>
        </p:sp>
        <p:sp>
          <p:nvSpPr>
            <p:cNvPr id="18" name="文本框 2"/>
            <p:cNvSpPr txBox="1"/>
            <p:nvPr/>
          </p:nvSpPr>
          <p:spPr>
            <a:xfrm>
              <a:off x="2877" y="4614"/>
              <a:ext cx="13034" cy="1733"/>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indent="558800" algn="l" fontAlgn="base">
                <a:lnSpc>
                  <a:spcPct val="150000"/>
                </a:lnSpc>
                <a:spcAft>
                  <a:spcPts val="0"/>
                </a:spcAft>
              </a:pPr>
              <a:r>
                <a:rPr lang="en-US" sz="2200" strike="noStrike" noProof="1">
                  <a:solidFill>
                    <a:schemeClr val="tx1"/>
                  </a:solidFill>
                  <a:latin typeface="微软雅黑" panose="020B0503020204020204" charset="-122"/>
                  <a:ea typeface="微软雅黑" panose="020B0503020204020204" charset="-122"/>
                  <a:cs typeface="微软雅黑" panose="020B0503020204020204" charset="-122"/>
                  <a:sym typeface="+mn-ea"/>
                </a:rPr>
                <a:t>继续完善和发展中国特色社会主义制度，推进国家治理体系和治理能力现代化。到二〇三五年，全面建成高水平社会主义市场经济体制，中国特色社会主义制度更加完善，基本实现国家治理体系和治理能力现代化，基本实现社会主义现代化，为到本世纪中叶全面建成社会主义现代化强国奠定坚实基础。</a:t>
              </a:r>
              <a:endParaRPr lang="en-US" sz="2200" strike="noStrike" noProof="1">
                <a:solidFill>
                  <a:schemeClr val="tx1"/>
                </a:solidFill>
                <a:latin typeface="微软雅黑" panose="020B0503020204020204" charset="-122"/>
                <a:ea typeface="微软雅黑" panose="020B0503020204020204" charset="-122"/>
                <a:cs typeface="微软雅黑" panose="020B0503020204020204" charset="-122"/>
                <a:sym typeface="+mn-ea"/>
              </a:endParaRPr>
            </a:p>
            <a:p>
              <a:pPr algn="l" fontAlgn="base">
                <a:lnSpc>
                  <a:spcPct val="130000"/>
                </a:lnSpc>
                <a:spcAft>
                  <a:spcPts val="0"/>
                </a:spcAft>
              </a:pPr>
              <a:endParaRPr lang="zh-CN" altLang="zh-CN" sz="3200" strike="noStrike" noProof="1" dirty="0" err="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lt"/>
              </a:endParaRPr>
            </a:p>
          </p:txBody>
        </p:sp>
      </p:grpSp>
    </p:spTree>
    <p:custDataLst>
      <p:tags r:id="rId5"/>
    </p:custData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cxnSp>
        <p:nvCxnSpPr>
          <p:cNvPr id="38" name="直接连接符 37"/>
          <p:cNvCxnSpPr/>
          <p:nvPr/>
        </p:nvCxnSpPr>
        <p:spPr>
          <a:xfrm>
            <a:off x="1073150" y="941388"/>
            <a:ext cx="10671175" cy="0"/>
          </a:xfrm>
          <a:prstGeom prst="line">
            <a:avLst/>
          </a:prstGeom>
          <a:ln w="38100" cap="rnd">
            <a:solidFill>
              <a:srgbClr val="DC0509"/>
            </a:solidFill>
            <a:prstDash val="sysDot"/>
            <a:round/>
          </a:ln>
        </p:spPr>
        <p:style>
          <a:lnRef idx="1">
            <a:schemeClr val="accent1"/>
          </a:lnRef>
          <a:fillRef idx="0">
            <a:schemeClr val="accent1"/>
          </a:fillRef>
          <a:effectRef idx="0">
            <a:schemeClr val="accent1"/>
          </a:effectRef>
          <a:fontRef idx="minor">
            <a:schemeClr val="tx1"/>
          </a:fontRef>
        </p:style>
      </p:cxnSp>
      <p:pic>
        <p:nvPicPr>
          <p:cNvPr id="10243" name="图片 1" descr="MAIN202107130916000121948950049"/>
          <p:cNvPicPr>
            <a:picLocks noChangeAspect="1"/>
          </p:cNvPicPr>
          <p:nvPr/>
        </p:nvPicPr>
        <p:blipFill>
          <a:blip r:embed="rId2"/>
          <a:stretch>
            <a:fillRect/>
          </a:stretch>
        </p:blipFill>
        <p:spPr>
          <a:xfrm>
            <a:off x="333375" y="392113"/>
            <a:ext cx="547688" cy="547687"/>
          </a:xfrm>
          <a:prstGeom prst="rect">
            <a:avLst/>
          </a:prstGeom>
          <a:noFill/>
          <a:ln w="9525">
            <a:noFill/>
          </a:ln>
        </p:spPr>
      </p:pic>
      <p:sp>
        <p:nvSpPr>
          <p:cNvPr id="25" name="PA-文本框 6"/>
          <p:cNvSpPr txBox="1"/>
          <p:nvPr>
            <p:custDataLst>
              <p:tags r:id="rId3"/>
            </p:custDataLst>
          </p:nvPr>
        </p:nvSpPr>
        <p:spPr>
          <a:xfrm>
            <a:off x="982345" y="336550"/>
            <a:ext cx="7696199" cy="521970"/>
          </a:xfrm>
          <a:prstGeom prst="rect">
            <a:avLst/>
          </a:prstGeom>
          <a:noFill/>
        </p:spPr>
        <p:txBody>
          <a:bodyPr wrap="square">
            <a:spAutoFit/>
          </a:bodyPr>
          <a:lstStyle>
            <a:defPPr>
              <a:defRPr lang="zh-CN"/>
            </a:defPPr>
            <a:lvl1pPr lvl="0">
              <a:defRPr sz="5400" kern="0" spc="0">
                <a:gradFill>
                  <a:gsLst>
                    <a:gs pos="0">
                      <a:srgbClr val="F4D18C"/>
                    </a:gs>
                    <a:gs pos="100000">
                      <a:srgbClr val="EAD6B4"/>
                    </a:gs>
                  </a:gsLst>
                  <a:lin ang="13500000" scaled="1"/>
                </a:gradFill>
                <a:effectLst>
                  <a:outerShdw blurRad="38100" dist="38100" dir="2700000" algn="tl">
                    <a:srgbClr val="000000">
                      <a:alpha val="43137"/>
                    </a:srgbClr>
                  </a:outerShdw>
                </a:effectLst>
                <a:latin typeface="思源黑体 CN Heavy" pitchFamily="34" charset="-122"/>
                <a:ea typeface="思源黑体 CN Heavy" pitchFamily="34" charset="-122"/>
                <a:cs typeface="+mn-ea"/>
              </a:defRPr>
            </a:lvl1pPr>
          </a:lstStyle>
          <a:p>
            <a:pPr fontAlgn="auto"/>
            <a:r>
              <a:rPr lang="zh-CN" altLang="en-US" sz="2800" b="1" strike="noStrike" noProof="1" dirty="0">
                <a:gradFill>
                  <a:gsLst>
                    <a:gs pos="0">
                      <a:srgbClr val="CF100F"/>
                    </a:gs>
                    <a:gs pos="100000">
                      <a:srgbClr val="A30908"/>
                    </a:gs>
                  </a:gsLst>
                  <a:lin ang="13500000" scaled="1"/>
                </a:gradFill>
                <a:effectLst/>
                <a:latin typeface="微软雅黑" panose="020B0503020204020204" charset="-122"/>
                <a:ea typeface="微软雅黑" panose="020B0503020204020204" charset="-122"/>
                <a:cs typeface="+mn-ea"/>
                <a:sym typeface="+mn-ea"/>
              </a:rPr>
              <a:t>党的</a:t>
            </a:r>
            <a:r>
              <a:rPr lang="zh-CN" altLang="en-US" sz="2800" b="1" strike="noStrike" noProof="1" dirty="0">
                <a:gradFill>
                  <a:gsLst>
                    <a:gs pos="0">
                      <a:srgbClr val="CF100F"/>
                    </a:gs>
                    <a:gs pos="100000">
                      <a:srgbClr val="A30908"/>
                    </a:gs>
                  </a:gsLst>
                  <a:lin ang="13500000" scaled="1"/>
                </a:gradFill>
                <a:effectLst/>
                <a:latin typeface="微软雅黑" panose="020B0503020204020204" charset="-122"/>
                <a:ea typeface="微软雅黑" panose="020B0503020204020204" charset="-122"/>
                <a:cs typeface="+mn-ea"/>
              </a:rPr>
              <a:t>二十届三中全会公报速览</a:t>
            </a:r>
            <a:endParaRPr lang="zh-CN" altLang="en-US" sz="2800" b="1" strike="noStrike" noProof="1" dirty="0">
              <a:gradFill>
                <a:gsLst>
                  <a:gs pos="0">
                    <a:srgbClr val="CF100F"/>
                  </a:gs>
                  <a:gs pos="100000">
                    <a:srgbClr val="A30908"/>
                  </a:gs>
                </a:gsLst>
                <a:lin ang="13500000" scaled="1"/>
              </a:gradFill>
              <a:effectLst/>
              <a:latin typeface="微软雅黑" panose="020B0503020204020204" charset="-122"/>
              <a:ea typeface="微软雅黑" panose="020B0503020204020204" charset="-122"/>
            </a:endParaRPr>
          </a:p>
        </p:txBody>
      </p:sp>
      <p:grpSp>
        <p:nvGrpSpPr>
          <p:cNvPr id="10245" name="组合 8"/>
          <p:cNvGrpSpPr/>
          <p:nvPr/>
        </p:nvGrpSpPr>
        <p:grpSpPr>
          <a:xfrm>
            <a:off x="1576388" y="1393825"/>
            <a:ext cx="13173075" cy="4289425"/>
            <a:chOff x="2483" y="2196"/>
            <a:chExt cx="20744" cy="6754"/>
          </a:xfrm>
        </p:grpSpPr>
        <p:grpSp>
          <p:nvGrpSpPr>
            <p:cNvPr id="10246" name="组合 6"/>
            <p:cNvGrpSpPr/>
            <p:nvPr/>
          </p:nvGrpSpPr>
          <p:grpSpPr>
            <a:xfrm>
              <a:off x="2483" y="2196"/>
              <a:ext cx="20744" cy="5874"/>
              <a:chOff x="2483" y="2196"/>
              <a:chExt cx="20744" cy="5874"/>
            </a:xfrm>
          </p:grpSpPr>
          <p:sp>
            <p:nvSpPr>
              <p:cNvPr id="4" name="iconfont-1187-868636"/>
              <p:cNvSpPr>
                <a:spLocks noChangeAspect="1"/>
              </p:cNvSpPr>
              <p:nvPr>
                <p:custDataLst>
                  <p:tags r:id="rId4"/>
                </p:custDataLst>
              </p:nvPr>
            </p:nvSpPr>
            <p:spPr bwMode="auto">
              <a:xfrm>
                <a:off x="6030" y="3231"/>
                <a:ext cx="668" cy="635"/>
              </a:xfrm>
              <a:custGeom>
                <a:avLst/>
                <a:gdLst>
                  <a:gd name="T0" fmla="*/ 3119 w 6600"/>
                  <a:gd name="T1" fmla="*/ 113 h 6282"/>
                  <a:gd name="T2" fmla="*/ 3300 w 6600"/>
                  <a:gd name="T3" fmla="*/ 0 h 6282"/>
                  <a:gd name="T4" fmla="*/ 3481 w 6600"/>
                  <a:gd name="T5" fmla="*/ 113 h 6282"/>
                  <a:gd name="T6" fmla="*/ 4269 w 6600"/>
                  <a:gd name="T7" fmla="*/ 1709 h 6282"/>
                  <a:gd name="T8" fmla="*/ 4652 w 6600"/>
                  <a:gd name="T9" fmla="*/ 1987 h 6282"/>
                  <a:gd name="T10" fmla="*/ 6413 w 6600"/>
                  <a:gd name="T11" fmla="*/ 2243 h 6282"/>
                  <a:gd name="T12" fmla="*/ 6576 w 6600"/>
                  <a:gd name="T13" fmla="*/ 2380 h 6282"/>
                  <a:gd name="T14" fmla="*/ 6525 w 6600"/>
                  <a:gd name="T15" fmla="*/ 2587 h 6282"/>
                  <a:gd name="T16" fmla="*/ 5250 w 6600"/>
                  <a:gd name="T17" fmla="*/ 3830 h 6282"/>
                  <a:gd name="T18" fmla="*/ 5104 w 6600"/>
                  <a:gd name="T19" fmla="*/ 4280 h 6282"/>
                  <a:gd name="T20" fmla="*/ 5405 w 6600"/>
                  <a:gd name="T21" fmla="*/ 6034 h 6282"/>
                  <a:gd name="T22" fmla="*/ 5325 w 6600"/>
                  <a:gd name="T23" fmla="*/ 6231 h 6282"/>
                  <a:gd name="T24" fmla="*/ 5112 w 6600"/>
                  <a:gd name="T25" fmla="*/ 6247 h 6282"/>
                  <a:gd name="T26" fmla="*/ 3536 w 6600"/>
                  <a:gd name="T27" fmla="*/ 5419 h 6282"/>
                  <a:gd name="T28" fmla="*/ 3063 w 6600"/>
                  <a:gd name="T29" fmla="*/ 5419 h 6282"/>
                  <a:gd name="T30" fmla="*/ 1488 w 6600"/>
                  <a:gd name="T31" fmla="*/ 6247 h 6282"/>
                  <a:gd name="T32" fmla="*/ 1275 w 6600"/>
                  <a:gd name="T33" fmla="*/ 6231 h 6282"/>
                  <a:gd name="T34" fmla="*/ 1195 w 6600"/>
                  <a:gd name="T35" fmla="*/ 6034 h 6282"/>
                  <a:gd name="T36" fmla="*/ 1496 w 6600"/>
                  <a:gd name="T37" fmla="*/ 4280 h 6282"/>
                  <a:gd name="T38" fmla="*/ 1349 w 6600"/>
                  <a:gd name="T39" fmla="*/ 3830 h 6282"/>
                  <a:gd name="T40" fmla="*/ 75 w 6600"/>
                  <a:gd name="T41" fmla="*/ 2587 h 6282"/>
                  <a:gd name="T42" fmla="*/ 24 w 6600"/>
                  <a:gd name="T43" fmla="*/ 2380 h 6282"/>
                  <a:gd name="T44" fmla="*/ 187 w 6600"/>
                  <a:gd name="T45" fmla="*/ 2243 h 6282"/>
                  <a:gd name="T46" fmla="*/ 1948 w 6600"/>
                  <a:gd name="T47" fmla="*/ 1987 h 6282"/>
                  <a:gd name="T48" fmla="*/ 2331 w 6600"/>
                  <a:gd name="T49" fmla="*/ 1709 h 6282"/>
                  <a:gd name="T50" fmla="*/ 3119 w 6600"/>
                  <a:gd name="T51" fmla="*/ 113 h 6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00" h="6282">
                    <a:moveTo>
                      <a:pt x="3119" y="113"/>
                    </a:moveTo>
                    <a:cubicBezTo>
                      <a:pt x="3153" y="44"/>
                      <a:pt x="3223" y="0"/>
                      <a:pt x="3300" y="0"/>
                    </a:cubicBezTo>
                    <a:cubicBezTo>
                      <a:pt x="3377" y="0"/>
                      <a:pt x="3447" y="44"/>
                      <a:pt x="3481" y="113"/>
                    </a:cubicBezTo>
                    <a:lnTo>
                      <a:pt x="4269" y="1709"/>
                    </a:lnTo>
                    <a:cubicBezTo>
                      <a:pt x="4343" y="1859"/>
                      <a:pt x="4486" y="1963"/>
                      <a:pt x="4652" y="1987"/>
                    </a:cubicBezTo>
                    <a:lnTo>
                      <a:pt x="6413" y="2243"/>
                    </a:lnTo>
                    <a:cubicBezTo>
                      <a:pt x="6489" y="2254"/>
                      <a:pt x="6552" y="2307"/>
                      <a:pt x="6576" y="2380"/>
                    </a:cubicBezTo>
                    <a:cubicBezTo>
                      <a:pt x="6600" y="2453"/>
                      <a:pt x="6580" y="2534"/>
                      <a:pt x="6525" y="2587"/>
                    </a:cubicBezTo>
                    <a:lnTo>
                      <a:pt x="5250" y="3830"/>
                    </a:lnTo>
                    <a:cubicBezTo>
                      <a:pt x="5131" y="3947"/>
                      <a:pt x="5076" y="4115"/>
                      <a:pt x="5104" y="4280"/>
                    </a:cubicBezTo>
                    <a:lnTo>
                      <a:pt x="5405" y="6034"/>
                    </a:lnTo>
                    <a:cubicBezTo>
                      <a:pt x="5418" y="6110"/>
                      <a:pt x="5387" y="6186"/>
                      <a:pt x="5325" y="6231"/>
                    </a:cubicBezTo>
                    <a:cubicBezTo>
                      <a:pt x="5262" y="6276"/>
                      <a:pt x="5180" y="6282"/>
                      <a:pt x="5112" y="6247"/>
                    </a:cubicBezTo>
                    <a:lnTo>
                      <a:pt x="3536" y="5419"/>
                    </a:lnTo>
                    <a:cubicBezTo>
                      <a:pt x="3388" y="5341"/>
                      <a:pt x="3211" y="5341"/>
                      <a:pt x="3063" y="5419"/>
                    </a:cubicBezTo>
                    <a:lnTo>
                      <a:pt x="1488" y="6247"/>
                    </a:lnTo>
                    <a:cubicBezTo>
                      <a:pt x="1420" y="6282"/>
                      <a:pt x="1337" y="6276"/>
                      <a:pt x="1275" y="6231"/>
                    </a:cubicBezTo>
                    <a:cubicBezTo>
                      <a:pt x="1213" y="6186"/>
                      <a:pt x="1182" y="6109"/>
                      <a:pt x="1195" y="6034"/>
                    </a:cubicBezTo>
                    <a:lnTo>
                      <a:pt x="1496" y="4280"/>
                    </a:lnTo>
                    <a:cubicBezTo>
                      <a:pt x="1524" y="4115"/>
                      <a:pt x="1469" y="3947"/>
                      <a:pt x="1349" y="3830"/>
                    </a:cubicBezTo>
                    <a:lnTo>
                      <a:pt x="75" y="2587"/>
                    </a:lnTo>
                    <a:cubicBezTo>
                      <a:pt x="20" y="2534"/>
                      <a:pt x="0" y="2453"/>
                      <a:pt x="24" y="2380"/>
                    </a:cubicBezTo>
                    <a:cubicBezTo>
                      <a:pt x="48" y="2307"/>
                      <a:pt x="111" y="2254"/>
                      <a:pt x="187" y="2243"/>
                    </a:cubicBezTo>
                    <a:lnTo>
                      <a:pt x="1948" y="1987"/>
                    </a:lnTo>
                    <a:cubicBezTo>
                      <a:pt x="2114" y="1963"/>
                      <a:pt x="2257" y="1859"/>
                      <a:pt x="2331" y="1709"/>
                    </a:cubicBezTo>
                    <a:lnTo>
                      <a:pt x="3119" y="113"/>
                    </a:lnTo>
                    <a:close/>
                  </a:path>
                </a:pathLst>
              </a:custGeom>
              <a:solidFill>
                <a:srgbClr val="C00000"/>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zh-CN" altLang="en-US" strike="noStrike" noProof="1">
                  <a:gradFill>
                    <a:gsLst>
                      <a:gs pos="0">
                        <a:srgbClr val="D7B894"/>
                      </a:gs>
                      <a:gs pos="100000">
                        <a:srgbClr val="B9A085"/>
                      </a:gs>
                    </a:gsLst>
                    <a:lin ang="2700000" scaled="0"/>
                  </a:gradFill>
                  <a:latin typeface="汉仪大宋简" panose="02010609000101010101" charset="-122"/>
                  <a:ea typeface="汉仪大宋简" panose="02010609000101010101" charset="-122"/>
                  <a:cs typeface="+mn-ea"/>
                  <a:sym typeface="+mn-lt"/>
                </a:endParaRPr>
              </a:p>
            </p:txBody>
          </p:sp>
          <p:sp>
            <p:nvSpPr>
              <p:cNvPr id="10248" name="文本框 7"/>
              <p:cNvSpPr txBox="1"/>
              <p:nvPr>
                <p:custDataLst>
                  <p:tags r:id="rId5"/>
                </p:custDataLst>
              </p:nvPr>
            </p:nvSpPr>
            <p:spPr>
              <a:xfrm>
                <a:off x="6809" y="3231"/>
                <a:ext cx="12516" cy="580"/>
              </a:xfrm>
              <a:prstGeom prst="rect">
                <a:avLst/>
              </a:prstGeom>
              <a:noFill/>
              <a:ln w="9525">
                <a:noFill/>
              </a:ln>
            </p:spPr>
            <p:txBody>
              <a:bodyPr wrap="square" anchor="t" anchorCtr="0">
                <a:spAutoFit/>
              </a:bodyPr>
              <a:p>
                <a:r>
                  <a:rPr lang="zh-CN" altLang="en-US" b="1">
                    <a:latin typeface="微软雅黑" panose="020B0503020204020204" charset="-122"/>
                    <a:ea typeface="微软雅黑" panose="020B0503020204020204" charset="-122"/>
                    <a:sym typeface="等线" panose="02010600030101010101" charset="-122"/>
                  </a:rPr>
                  <a:t>聚焦发展全过程人民民主</a:t>
                </a:r>
                <a:endParaRPr lang="zh-CN" altLang="en-US" b="1">
                  <a:latin typeface="微软雅黑" panose="020B0503020204020204" charset="-122"/>
                  <a:ea typeface="微软雅黑" panose="020B0503020204020204" charset="-122"/>
                  <a:sym typeface="等线" panose="02010600030101010101" charset="-122"/>
                </a:endParaRPr>
              </a:p>
            </p:txBody>
          </p:sp>
          <p:sp>
            <p:nvSpPr>
              <p:cNvPr id="10" name="iconfont-1187-868636"/>
              <p:cNvSpPr>
                <a:spLocks noChangeAspect="1"/>
              </p:cNvSpPr>
              <p:nvPr>
                <p:custDataLst>
                  <p:tags r:id="rId6"/>
                </p:custDataLst>
              </p:nvPr>
            </p:nvSpPr>
            <p:spPr bwMode="auto">
              <a:xfrm>
                <a:off x="6030" y="4043"/>
                <a:ext cx="668" cy="635"/>
              </a:xfrm>
              <a:custGeom>
                <a:avLst/>
                <a:gdLst>
                  <a:gd name="T0" fmla="*/ 3119 w 6600"/>
                  <a:gd name="T1" fmla="*/ 113 h 6282"/>
                  <a:gd name="T2" fmla="*/ 3300 w 6600"/>
                  <a:gd name="T3" fmla="*/ 0 h 6282"/>
                  <a:gd name="T4" fmla="*/ 3481 w 6600"/>
                  <a:gd name="T5" fmla="*/ 113 h 6282"/>
                  <a:gd name="T6" fmla="*/ 4269 w 6600"/>
                  <a:gd name="T7" fmla="*/ 1709 h 6282"/>
                  <a:gd name="T8" fmla="*/ 4652 w 6600"/>
                  <a:gd name="T9" fmla="*/ 1987 h 6282"/>
                  <a:gd name="T10" fmla="*/ 6413 w 6600"/>
                  <a:gd name="T11" fmla="*/ 2243 h 6282"/>
                  <a:gd name="T12" fmla="*/ 6576 w 6600"/>
                  <a:gd name="T13" fmla="*/ 2380 h 6282"/>
                  <a:gd name="T14" fmla="*/ 6525 w 6600"/>
                  <a:gd name="T15" fmla="*/ 2587 h 6282"/>
                  <a:gd name="T16" fmla="*/ 5250 w 6600"/>
                  <a:gd name="T17" fmla="*/ 3830 h 6282"/>
                  <a:gd name="T18" fmla="*/ 5104 w 6600"/>
                  <a:gd name="T19" fmla="*/ 4280 h 6282"/>
                  <a:gd name="T20" fmla="*/ 5405 w 6600"/>
                  <a:gd name="T21" fmla="*/ 6034 h 6282"/>
                  <a:gd name="T22" fmla="*/ 5325 w 6600"/>
                  <a:gd name="T23" fmla="*/ 6231 h 6282"/>
                  <a:gd name="T24" fmla="*/ 5112 w 6600"/>
                  <a:gd name="T25" fmla="*/ 6247 h 6282"/>
                  <a:gd name="T26" fmla="*/ 3536 w 6600"/>
                  <a:gd name="T27" fmla="*/ 5419 h 6282"/>
                  <a:gd name="T28" fmla="*/ 3063 w 6600"/>
                  <a:gd name="T29" fmla="*/ 5419 h 6282"/>
                  <a:gd name="T30" fmla="*/ 1488 w 6600"/>
                  <a:gd name="T31" fmla="*/ 6247 h 6282"/>
                  <a:gd name="T32" fmla="*/ 1275 w 6600"/>
                  <a:gd name="T33" fmla="*/ 6231 h 6282"/>
                  <a:gd name="T34" fmla="*/ 1195 w 6600"/>
                  <a:gd name="T35" fmla="*/ 6034 h 6282"/>
                  <a:gd name="T36" fmla="*/ 1496 w 6600"/>
                  <a:gd name="T37" fmla="*/ 4280 h 6282"/>
                  <a:gd name="T38" fmla="*/ 1349 w 6600"/>
                  <a:gd name="T39" fmla="*/ 3830 h 6282"/>
                  <a:gd name="T40" fmla="*/ 75 w 6600"/>
                  <a:gd name="T41" fmla="*/ 2587 h 6282"/>
                  <a:gd name="T42" fmla="*/ 24 w 6600"/>
                  <a:gd name="T43" fmla="*/ 2380 h 6282"/>
                  <a:gd name="T44" fmla="*/ 187 w 6600"/>
                  <a:gd name="T45" fmla="*/ 2243 h 6282"/>
                  <a:gd name="T46" fmla="*/ 1948 w 6600"/>
                  <a:gd name="T47" fmla="*/ 1987 h 6282"/>
                  <a:gd name="T48" fmla="*/ 2331 w 6600"/>
                  <a:gd name="T49" fmla="*/ 1709 h 6282"/>
                  <a:gd name="T50" fmla="*/ 3119 w 6600"/>
                  <a:gd name="T51" fmla="*/ 113 h 6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00" h="6282">
                    <a:moveTo>
                      <a:pt x="3119" y="113"/>
                    </a:moveTo>
                    <a:cubicBezTo>
                      <a:pt x="3153" y="44"/>
                      <a:pt x="3223" y="0"/>
                      <a:pt x="3300" y="0"/>
                    </a:cubicBezTo>
                    <a:cubicBezTo>
                      <a:pt x="3377" y="0"/>
                      <a:pt x="3447" y="44"/>
                      <a:pt x="3481" y="113"/>
                    </a:cubicBezTo>
                    <a:lnTo>
                      <a:pt x="4269" y="1709"/>
                    </a:lnTo>
                    <a:cubicBezTo>
                      <a:pt x="4343" y="1859"/>
                      <a:pt x="4486" y="1963"/>
                      <a:pt x="4652" y="1987"/>
                    </a:cubicBezTo>
                    <a:lnTo>
                      <a:pt x="6413" y="2243"/>
                    </a:lnTo>
                    <a:cubicBezTo>
                      <a:pt x="6489" y="2254"/>
                      <a:pt x="6552" y="2307"/>
                      <a:pt x="6576" y="2380"/>
                    </a:cubicBezTo>
                    <a:cubicBezTo>
                      <a:pt x="6600" y="2453"/>
                      <a:pt x="6580" y="2534"/>
                      <a:pt x="6525" y="2587"/>
                    </a:cubicBezTo>
                    <a:lnTo>
                      <a:pt x="5250" y="3830"/>
                    </a:lnTo>
                    <a:cubicBezTo>
                      <a:pt x="5131" y="3947"/>
                      <a:pt x="5076" y="4115"/>
                      <a:pt x="5104" y="4280"/>
                    </a:cubicBezTo>
                    <a:lnTo>
                      <a:pt x="5405" y="6034"/>
                    </a:lnTo>
                    <a:cubicBezTo>
                      <a:pt x="5418" y="6110"/>
                      <a:pt x="5387" y="6186"/>
                      <a:pt x="5325" y="6231"/>
                    </a:cubicBezTo>
                    <a:cubicBezTo>
                      <a:pt x="5262" y="6276"/>
                      <a:pt x="5180" y="6282"/>
                      <a:pt x="5112" y="6247"/>
                    </a:cubicBezTo>
                    <a:lnTo>
                      <a:pt x="3536" y="5419"/>
                    </a:lnTo>
                    <a:cubicBezTo>
                      <a:pt x="3388" y="5341"/>
                      <a:pt x="3211" y="5341"/>
                      <a:pt x="3063" y="5419"/>
                    </a:cubicBezTo>
                    <a:lnTo>
                      <a:pt x="1488" y="6247"/>
                    </a:lnTo>
                    <a:cubicBezTo>
                      <a:pt x="1420" y="6282"/>
                      <a:pt x="1337" y="6276"/>
                      <a:pt x="1275" y="6231"/>
                    </a:cubicBezTo>
                    <a:cubicBezTo>
                      <a:pt x="1213" y="6186"/>
                      <a:pt x="1182" y="6109"/>
                      <a:pt x="1195" y="6034"/>
                    </a:cubicBezTo>
                    <a:lnTo>
                      <a:pt x="1496" y="4280"/>
                    </a:lnTo>
                    <a:cubicBezTo>
                      <a:pt x="1524" y="4115"/>
                      <a:pt x="1469" y="3947"/>
                      <a:pt x="1349" y="3830"/>
                    </a:cubicBezTo>
                    <a:lnTo>
                      <a:pt x="75" y="2587"/>
                    </a:lnTo>
                    <a:cubicBezTo>
                      <a:pt x="20" y="2534"/>
                      <a:pt x="0" y="2453"/>
                      <a:pt x="24" y="2380"/>
                    </a:cubicBezTo>
                    <a:cubicBezTo>
                      <a:pt x="48" y="2307"/>
                      <a:pt x="111" y="2254"/>
                      <a:pt x="187" y="2243"/>
                    </a:cubicBezTo>
                    <a:lnTo>
                      <a:pt x="1948" y="1987"/>
                    </a:lnTo>
                    <a:cubicBezTo>
                      <a:pt x="2114" y="1963"/>
                      <a:pt x="2257" y="1859"/>
                      <a:pt x="2331" y="1709"/>
                    </a:cubicBezTo>
                    <a:lnTo>
                      <a:pt x="3119" y="113"/>
                    </a:lnTo>
                    <a:close/>
                  </a:path>
                </a:pathLst>
              </a:custGeom>
              <a:solidFill>
                <a:srgbClr val="C00000"/>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zh-CN" altLang="en-US" strike="noStrike" noProof="1">
                  <a:gradFill>
                    <a:gsLst>
                      <a:gs pos="0">
                        <a:srgbClr val="D7B894"/>
                      </a:gs>
                      <a:gs pos="100000">
                        <a:srgbClr val="B9A085"/>
                      </a:gs>
                    </a:gsLst>
                    <a:lin ang="2700000" scaled="0"/>
                  </a:gradFill>
                  <a:latin typeface="汉仪大宋简" panose="02010609000101010101" charset="-122"/>
                  <a:ea typeface="汉仪大宋简" panose="02010609000101010101" charset="-122"/>
                  <a:cs typeface="+mn-ea"/>
                  <a:sym typeface="+mn-lt"/>
                </a:endParaRPr>
              </a:p>
            </p:txBody>
          </p:sp>
          <p:sp>
            <p:nvSpPr>
              <p:cNvPr id="10250" name="文本框 10"/>
              <p:cNvSpPr txBox="1"/>
              <p:nvPr>
                <p:custDataLst>
                  <p:tags r:id="rId7"/>
                </p:custDataLst>
              </p:nvPr>
            </p:nvSpPr>
            <p:spPr>
              <a:xfrm>
                <a:off x="6809" y="4043"/>
                <a:ext cx="16418" cy="580"/>
              </a:xfrm>
              <a:prstGeom prst="rect">
                <a:avLst/>
              </a:prstGeom>
              <a:noFill/>
              <a:ln w="9525">
                <a:noFill/>
              </a:ln>
            </p:spPr>
            <p:txBody>
              <a:bodyPr wrap="square" anchor="t" anchorCtr="0">
                <a:spAutoFit/>
              </a:bodyPr>
              <a:p>
                <a:r>
                  <a:rPr lang="zh-CN" altLang="en-US" b="1">
                    <a:latin typeface="微软雅黑" panose="020B0503020204020204" charset="-122"/>
                    <a:ea typeface="微软雅黑" panose="020B0503020204020204" charset="-122"/>
                    <a:sym typeface="等线" panose="02010600030101010101" charset="-122"/>
                  </a:rPr>
                  <a:t>聚焦建设社会主义文化强国</a:t>
                </a:r>
                <a:endParaRPr lang="zh-CN" altLang="en-US" b="1">
                  <a:latin typeface="微软雅黑" panose="020B0503020204020204" charset="-122"/>
                  <a:ea typeface="微软雅黑" panose="020B0503020204020204" charset="-122"/>
                  <a:sym typeface="等线" panose="02010600030101010101" charset="-122"/>
                </a:endParaRPr>
              </a:p>
            </p:txBody>
          </p:sp>
          <p:sp>
            <p:nvSpPr>
              <p:cNvPr id="12" name="iconfont-1187-868636"/>
              <p:cNvSpPr>
                <a:spLocks noChangeAspect="1"/>
              </p:cNvSpPr>
              <p:nvPr>
                <p:custDataLst>
                  <p:tags r:id="rId8"/>
                </p:custDataLst>
              </p:nvPr>
            </p:nvSpPr>
            <p:spPr bwMode="auto">
              <a:xfrm>
                <a:off x="6030" y="4941"/>
                <a:ext cx="668" cy="635"/>
              </a:xfrm>
              <a:custGeom>
                <a:avLst/>
                <a:gdLst>
                  <a:gd name="T0" fmla="*/ 3119 w 6600"/>
                  <a:gd name="T1" fmla="*/ 113 h 6282"/>
                  <a:gd name="T2" fmla="*/ 3300 w 6600"/>
                  <a:gd name="T3" fmla="*/ 0 h 6282"/>
                  <a:gd name="T4" fmla="*/ 3481 w 6600"/>
                  <a:gd name="T5" fmla="*/ 113 h 6282"/>
                  <a:gd name="T6" fmla="*/ 4269 w 6600"/>
                  <a:gd name="T7" fmla="*/ 1709 h 6282"/>
                  <a:gd name="T8" fmla="*/ 4652 w 6600"/>
                  <a:gd name="T9" fmla="*/ 1987 h 6282"/>
                  <a:gd name="T10" fmla="*/ 6413 w 6600"/>
                  <a:gd name="T11" fmla="*/ 2243 h 6282"/>
                  <a:gd name="T12" fmla="*/ 6576 w 6600"/>
                  <a:gd name="T13" fmla="*/ 2380 h 6282"/>
                  <a:gd name="T14" fmla="*/ 6525 w 6600"/>
                  <a:gd name="T15" fmla="*/ 2587 h 6282"/>
                  <a:gd name="T16" fmla="*/ 5250 w 6600"/>
                  <a:gd name="T17" fmla="*/ 3830 h 6282"/>
                  <a:gd name="T18" fmla="*/ 5104 w 6600"/>
                  <a:gd name="T19" fmla="*/ 4280 h 6282"/>
                  <a:gd name="T20" fmla="*/ 5405 w 6600"/>
                  <a:gd name="T21" fmla="*/ 6034 h 6282"/>
                  <a:gd name="T22" fmla="*/ 5325 w 6600"/>
                  <a:gd name="T23" fmla="*/ 6231 h 6282"/>
                  <a:gd name="T24" fmla="*/ 5112 w 6600"/>
                  <a:gd name="T25" fmla="*/ 6247 h 6282"/>
                  <a:gd name="T26" fmla="*/ 3536 w 6600"/>
                  <a:gd name="T27" fmla="*/ 5419 h 6282"/>
                  <a:gd name="T28" fmla="*/ 3063 w 6600"/>
                  <a:gd name="T29" fmla="*/ 5419 h 6282"/>
                  <a:gd name="T30" fmla="*/ 1488 w 6600"/>
                  <a:gd name="T31" fmla="*/ 6247 h 6282"/>
                  <a:gd name="T32" fmla="*/ 1275 w 6600"/>
                  <a:gd name="T33" fmla="*/ 6231 h 6282"/>
                  <a:gd name="T34" fmla="*/ 1195 w 6600"/>
                  <a:gd name="T35" fmla="*/ 6034 h 6282"/>
                  <a:gd name="T36" fmla="*/ 1496 w 6600"/>
                  <a:gd name="T37" fmla="*/ 4280 h 6282"/>
                  <a:gd name="T38" fmla="*/ 1349 w 6600"/>
                  <a:gd name="T39" fmla="*/ 3830 h 6282"/>
                  <a:gd name="T40" fmla="*/ 75 w 6600"/>
                  <a:gd name="T41" fmla="*/ 2587 h 6282"/>
                  <a:gd name="T42" fmla="*/ 24 w 6600"/>
                  <a:gd name="T43" fmla="*/ 2380 h 6282"/>
                  <a:gd name="T44" fmla="*/ 187 w 6600"/>
                  <a:gd name="T45" fmla="*/ 2243 h 6282"/>
                  <a:gd name="T46" fmla="*/ 1948 w 6600"/>
                  <a:gd name="T47" fmla="*/ 1987 h 6282"/>
                  <a:gd name="T48" fmla="*/ 2331 w 6600"/>
                  <a:gd name="T49" fmla="*/ 1709 h 6282"/>
                  <a:gd name="T50" fmla="*/ 3119 w 6600"/>
                  <a:gd name="T51" fmla="*/ 113 h 6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00" h="6282">
                    <a:moveTo>
                      <a:pt x="3119" y="113"/>
                    </a:moveTo>
                    <a:cubicBezTo>
                      <a:pt x="3153" y="44"/>
                      <a:pt x="3223" y="0"/>
                      <a:pt x="3300" y="0"/>
                    </a:cubicBezTo>
                    <a:cubicBezTo>
                      <a:pt x="3377" y="0"/>
                      <a:pt x="3447" y="44"/>
                      <a:pt x="3481" y="113"/>
                    </a:cubicBezTo>
                    <a:lnTo>
                      <a:pt x="4269" y="1709"/>
                    </a:lnTo>
                    <a:cubicBezTo>
                      <a:pt x="4343" y="1859"/>
                      <a:pt x="4486" y="1963"/>
                      <a:pt x="4652" y="1987"/>
                    </a:cubicBezTo>
                    <a:lnTo>
                      <a:pt x="6413" y="2243"/>
                    </a:lnTo>
                    <a:cubicBezTo>
                      <a:pt x="6489" y="2254"/>
                      <a:pt x="6552" y="2307"/>
                      <a:pt x="6576" y="2380"/>
                    </a:cubicBezTo>
                    <a:cubicBezTo>
                      <a:pt x="6600" y="2453"/>
                      <a:pt x="6580" y="2534"/>
                      <a:pt x="6525" y="2587"/>
                    </a:cubicBezTo>
                    <a:lnTo>
                      <a:pt x="5250" y="3830"/>
                    </a:lnTo>
                    <a:cubicBezTo>
                      <a:pt x="5131" y="3947"/>
                      <a:pt x="5076" y="4115"/>
                      <a:pt x="5104" y="4280"/>
                    </a:cubicBezTo>
                    <a:lnTo>
                      <a:pt x="5405" y="6034"/>
                    </a:lnTo>
                    <a:cubicBezTo>
                      <a:pt x="5418" y="6110"/>
                      <a:pt x="5387" y="6186"/>
                      <a:pt x="5325" y="6231"/>
                    </a:cubicBezTo>
                    <a:cubicBezTo>
                      <a:pt x="5262" y="6276"/>
                      <a:pt x="5180" y="6282"/>
                      <a:pt x="5112" y="6247"/>
                    </a:cubicBezTo>
                    <a:lnTo>
                      <a:pt x="3536" y="5419"/>
                    </a:lnTo>
                    <a:cubicBezTo>
                      <a:pt x="3388" y="5341"/>
                      <a:pt x="3211" y="5341"/>
                      <a:pt x="3063" y="5419"/>
                    </a:cubicBezTo>
                    <a:lnTo>
                      <a:pt x="1488" y="6247"/>
                    </a:lnTo>
                    <a:cubicBezTo>
                      <a:pt x="1420" y="6282"/>
                      <a:pt x="1337" y="6276"/>
                      <a:pt x="1275" y="6231"/>
                    </a:cubicBezTo>
                    <a:cubicBezTo>
                      <a:pt x="1213" y="6186"/>
                      <a:pt x="1182" y="6109"/>
                      <a:pt x="1195" y="6034"/>
                    </a:cubicBezTo>
                    <a:lnTo>
                      <a:pt x="1496" y="4280"/>
                    </a:lnTo>
                    <a:cubicBezTo>
                      <a:pt x="1524" y="4115"/>
                      <a:pt x="1469" y="3947"/>
                      <a:pt x="1349" y="3830"/>
                    </a:cubicBezTo>
                    <a:lnTo>
                      <a:pt x="75" y="2587"/>
                    </a:lnTo>
                    <a:cubicBezTo>
                      <a:pt x="20" y="2534"/>
                      <a:pt x="0" y="2453"/>
                      <a:pt x="24" y="2380"/>
                    </a:cubicBezTo>
                    <a:cubicBezTo>
                      <a:pt x="48" y="2307"/>
                      <a:pt x="111" y="2254"/>
                      <a:pt x="187" y="2243"/>
                    </a:cubicBezTo>
                    <a:lnTo>
                      <a:pt x="1948" y="1987"/>
                    </a:lnTo>
                    <a:cubicBezTo>
                      <a:pt x="2114" y="1963"/>
                      <a:pt x="2257" y="1859"/>
                      <a:pt x="2331" y="1709"/>
                    </a:cubicBezTo>
                    <a:lnTo>
                      <a:pt x="3119" y="113"/>
                    </a:lnTo>
                    <a:close/>
                  </a:path>
                </a:pathLst>
              </a:custGeom>
              <a:solidFill>
                <a:srgbClr val="C00000"/>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zh-CN" altLang="en-US" strike="noStrike" noProof="1">
                  <a:gradFill>
                    <a:gsLst>
                      <a:gs pos="0">
                        <a:srgbClr val="D7B894"/>
                      </a:gs>
                      <a:gs pos="100000">
                        <a:srgbClr val="B9A085"/>
                      </a:gs>
                    </a:gsLst>
                    <a:lin ang="2700000" scaled="0"/>
                  </a:gradFill>
                  <a:latin typeface="汉仪大宋简" panose="02010609000101010101" charset="-122"/>
                  <a:ea typeface="汉仪大宋简" panose="02010609000101010101" charset="-122"/>
                  <a:cs typeface="+mn-ea"/>
                  <a:sym typeface="+mn-lt"/>
                </a:endParaRPr>
              </a:p>
            </p:txBody>
          </p:sp>
          <p:sp>
            <p:nvSpPr>
              <p:cNvPr id="10252" name="文本框 12"/>
              <p:cNvSpPr txBox="1"/>
              <p:nvPr>
                <p:custDataLst>
                  <p:tags r:id="rId9"/>
                </p:custDataLst>
              </p:nvPr>
            </p:nvSpPr>
            <p:spPr>
              <a:xfrm>
                <a:off x="6809" y="4896"/>
                <a:ext cx="16418" cy="580"/>
              </a:xfrm>
              <a:prstGeom prst="rect">
                <a:avLst/>
              </a:prstGeom>
              <a:noFill/>
              <a:ln w="9525">
                <a:noFill/>
              </a:ln>
            </p:spPr>
            <p:txBody>
              <a:bodyPr wrap="square" anchor="t" anchorCtr="0">
                <a:spAutoFit/>
              </a:bodyPr>
              <a:p>
                <a:r>
                  <a:rPr lang="zh-CN" altLang="en-US" b="1">
                    <a:latin typeface="微软雅黑" panose="020B0503020204020204" charset="-122"/>
                    <a:ea typeface="微软雅黑" panose="020B0503020204020204" charset="-122"/>
                    <a:sym typeface="等线" panose="02010600030101010101" charset="-122"/>
                  </a:rPr>
                  <a:t>聚焦提高人民生活品质</a:t>
                </a:r>
                <a:endParaRPr lang="zh-CN" altLang="en-US" b="1">
                  <a:latin typeface="微软雅黑" panose="020B0503020204020204" charset="-122"/>
                  <a:ea typeface="微软雅黑" panose="020B0503020204020204" charset="-122"/>
                  <a:sym typeface="等线" panose="02010600030101010101" charset="-122"/>
                </a:endParaRPr>
              </a:p>
            </p:txBody>
          </p:sp>
          <p:sp>
            <p:nvSpPr>
              <p:cNvPr id="14" name="iconfont-1187-868636"/>
              <p:cNvSpPr>
                <a:spLocks noChangeAspect="1"/>
              </p:cNvSpPr>
              <p:nvPr>
                <p:custDataLst>
                  <p:tags r:id="rId10"/>
                </p:custDataLst>
              </p:nvPr>
            </p:nvSpPr>
            <p:spPr bwMode="auto">
              <a:xfrm>
                <a:off x="6030" y="5700"/>
                <a:ext cx="668" cy="635"/>
              </a:xfrm>
              <a:custGeom>
                <a:avLst/>
                <a:gdLst>
                  <a:gd name="T0" fmla="*/ 3119 w 6600"/>
                  <a:gd name="T1" fmla="*/ 113 h 6282"/>
                  <a:gd name="T2" fmla="*/ 3300 w 6600"/>
                  <a:gd name="T3" fmla="*/ 0 h 6282"/>
                  <a:gd name="T4" fmla="*/ 3481 w 6600"/>
                  <a:gd name="T5" fmla="*/ 113 h 6282"/>
                  <a:gd name="T6" fmla="*/ 4269 w 6600"/>
                  <a:gd name="T7" fmla="*/ 1709 h 6282"/>
                  <a:gd name="T8" fmla="*/ 4652 w 6600"/>
                  <a:gd name="T9" fmla="*/ 1987 h 6282"/>
                  <a:gd name="T10" fmla="*/ 6413 w 6600"/>
                  <a:gd name="T11" fmla="*/ 2243 h 6282"/>
                  <a:gd name="T12" fmla="*/ 6576 w 6600"/>
                  <a:gd name="T13" fmla="*/ 2380 h 6282"/>
                  <a:gd name="T14" fmla="*/ 6525 w 6600"/>
                  <a:gd name="T15" fmla="*/ 2587 h 6282"/>
                  <a:gd name="T16" fmla="*/ 5250 w 6600"/>
                  <a:gd name="T17" fmla="*/ 3830 h 6282"/>
                  <a:gd name="T18" fmla="*/ 5104 w 6600"/>
                  <a:gd name="T19" fmla="*/ 4280 h 6282"/>
                  <a:gd name="T20" fmla="*/ 5405 w 6600"/>
                  <a:gd name="T21" fmla="*/ 6034 h 6282"/>
                  <a:gd name="T22" fmla="*/ 5325 w 6600"/>
                  <a:gd name="T23" fmla="*/ 6231 h 6282"/>
                  <a:gd name="T24" fmla="*/ 5112 w 6600"/>
                  <a:gd name="T25" fmla="*/ 6247 h 6282"/>
                  <a:gd name="T26" fmla="*/ 3536 w 6600"/>
                  <a:gd name="T27" fmla="*/ 5419 h 6282"/>
                  <a:gd name="T28" fmla="*/ 3063 w 6600"/>
                  <a:gd name="T29" fmla="*/ 5419 h 6282"/>
                  <a:gd name="T30" fmla="*/ 1488 w 6600"/>
                  <a:gd name="T31" fmla="*/ 6247 h 6282"/>
                  <a:gd name="T32" fmla="*/ 1275 w 6600"/>
                  <a:gd name="T33" fmla="*/ 6231 h 6282"/>
                  <a:gd name="T34" fmla="*/ 1195 w 6600"/>
                  <a:gd name="T35" fmla="*/ 6034 h 6282"/>
                  <a:gd name="T36" fmla="*/ 1496 w 6600"/>
                  <a:gd name="T37" fmla="*/ 4280 h 6282"/>
                  <a:gd name="T38" fmla="*/ 1349 w 6600"/>
                  <a:gd name="T39" fmla="*/ 3830 h 6282"/>
                  <a:gd name="T40" fmla="*/ 75 w 6600"/>
                  <a:gd name="T41" fmla="*/ 2587 h 6282"/>
                  <a:gd name="T42" fmla="*/ 24 w 6600"/>
                  <a:gd name="T43" fmla="*/ 2380 h 6282"/>
                  <a:gd name="T44" fmla="*/ 187 w 6600"/>
                  <a:gd name="T45" fmla="*/ 2243 h 6282"/>
                  <a:gd name="T46" fmla="*/ 1948 w 6600"/>
                  <a:gd name="T47" fmla="*/ 1987 h 6282"/>
                  <a:gd name="T48" fmla="*/ 2331 w 6600"/>
                  <a:gd name="T49" fmla="*/ 1709 h 6282"/>
                  <a:gd name="T50" fmla="*/ 3119 w 6600"/>
                  <a:gd name="T51" fmla="*/ 113 h 6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00" h="6282">
                    <a:moveTo>
                      <a:pt x="3119" y="113"/>
                    </a:moveTo>
                    <a:cubicBezTo>
                      <a:pt x="3153" y="44"/>
                      <a:pt x="3223" y="0"/>
                      <a:pt x="3300" y="0"/>
                    </a:cubicBezTo>
                    <a:cubicBezTo>
                      <a:pt x="3377" y="0"/>
                      <a:pt x="3447" y="44"/>
                      <a:pt x="3481" y="113"/>
                    </a:cubicBezTo>
                    <a:lnTo>
                      <a:pt x="4269" y="1709"/>
                    </a:lnTo>
                    <a:cubicBezTo>
                      <a:pt x="4343" y="1859"/>
                      <a:pt x="4486" y="1963"/>
                      <a:pt x="4652" y="1987"/>
                    </a:cubicBezTo>
                    <a:lnTo>
                      <a:pt x="6413" y="2243"/>
                    </a:lnTo>
                    <a:cubicBezTo>
                      <a:pt x="6489" y="2254"/>
                      <a:pt x="6552" y="2307"/>
                      <a:pt x="6576" y="2380"/>
                    </a:cubicBezTo>
                    <a:cubicBezTo>
                      <a:pt x="6600" y="2453"/>
                      <a:pt x="6580" y="2534"/>
                      <a:pt x="6525" y="2587"/>
                    </a:cubicBezTo>
                    <a:lnTo>
                      <a:pt x="5250" y="3830"/>
                    </a:lnTo>
                    <a:cubicBezTo>
                      <a:pt x="5131" y="3947"/>
                      <a:pt x="5076" y="4115"/>
                      <a:pt x="5104" y="4280"/>
                    </a:cubicBezTo>
                    <a:lnTo>
                      <a:pt x="5405" y="6034"/>
                    </a:lnTo>
                    <a:cubicBezTo>
                      <a:pt x="5418" y="6110"/>
                      <a:pt x="5387" y="6186"/>
                      <a:pt x="5325" y="6231"/>
                    </a:cubicBezTo>
                    <a:cubicBezTo>
                      <a:pt x="5262" y="6276"/>
                      <a:pt x="5180" y="6282"/>
                      <a:pt x="5112" y="6247"/>
                    </a:cubicBezTo>
                    <a:lnTo>
                      <a:pt x="3536" y="5419"/>
                    </a:lnTo>
                    <a:cubicBezTo>
                      <a:pt x="3388" y="5341"/>
                      <a:pt x="3211" y="5341"/>
                      <a:pt x="3063" y="5419"/>
                    </a:cubicBezTo>
                    <a:lnTo>
                      <a:pt x="1488" y="6247"/>
                    </a:lnTo>
                    <a:cubicBezTo>
                      <a:pt x="1420" y="6282"/>
                      <a:pt x="1337" y="6276"/>
                      <a:pt x="1275" y="6231"/>
                    </a:cubicBezTo>
                    <a:cubicBezTo>
                      <a:pt x="1213" y="6186"/>
                      <a:pt x="1182" y="6109"/>
                      <a:pt x="1195" y="6034"/>
                    </a:cubicBezTo>
                    <a:lnTo>
                      <a:pt x="1496" y="4280"/>
                    </a:lnTo>
                    <a:cubicBezTo>
                      <a:pt x="1524" y="4115"/>
                      <a:pt x="1469" y="3947"/>
                      <a:pt x="1349" y="3830"/>
                    </a:cubicBezTo>
                    <a:lnTo>
                      <a:pt x="75" y="2587"/>
                    </a:lnTo>
                    <a:cubicBezTo>
                      <a:pt x="20" y="2534"/>
                      <a:pt x="0" y="2453"/>
                      <a:pt x="24" y="2380"/>
                    </a:cubicBezTo>
                    <a:cubicBezTo>
                      <a:pt x="48" y="2307"/>
                      <a:pt x="111" y="2254"/>
                      <a:pt x="187" y="2243"/>
                    </a:cubicBezTo>
                    <a:lnTo>
                      <a:pt x="1948" y="1987"/>
                    </a:lnTo>
                    <a:cubicBezTo>
                      <a:pt x="2114" y="1963"/>
                      <a:pt x="2257" y="1859"/>
                      <a:pt x="2331" y="1709"/>
                    </a:cubicBezTo>
                    <a:lnTo>
                      <a:pt x="3119" y="113"/>
                    </a:lnTo>
                    <a:close/>
                  </a:path>
                </a:pathLst>
              </a:custGeom>
              <a:solidFill>
                <a:srgbClr val="C00000"/>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zh-CN" altLang="en-US" strike="noStrike" noProof="1">
                  <a:gradFill>
                    <a:gsLst>
                      <a:gs pos="0">
                        <a:srgbClr val="D7B894"/>
                      </a:gs>
                      <a:gs pos="100000">
                        <a:srgbClr val="B9A085"/>
                      </a:gs>
                    </a:gsLst>
                    <a:lin ang="2700000" scaled="0"/>
                  </a:gradFill>
                  <a:latin typeface="汉仪大宋简" panose="02010609000101010101" charset="-122"/>
                  <a:ea typeface="汉仪大宋简" panose="02010609000101010101" charset="-122"/>
                  <a:cs typeface="+mn-ea"/>
                  <a:sym typeface="+mn-lt"/>
                </a:endParaRPr>
              </a:p>
            </p:txBody>
          </p:sp>
          <p:sp>
            <p:nvSpPr>
              <p:cNvPr id="10254" name="文本框 14"/>
              <p:cNvSpPr txBox="1"/>
              <p:nvPr>
                <p:custDataLst>
                  <p:tags r:id="rId11"/>
                </p:custDataLst>
              </p:nvPr>
            </p:nvSpPr>
            <p:spPr>
              <a:xfrm>
                <a:off x="6809" y="5705"/>
                <a:ext cx="16418" cy="580"/>
              </a:xfrm>
              <a:prstGeom prst="rect">
                <a:avLst/>
              </a:prstGeom>
              <a:noFill/>
              <a:ln w="9525">
                <a:noFill/>
              </a:ln>
            </p:spPr>
            <p:txBody>
              <a:bodyPr wrap="square" anchor="t" anchorCtr="0">
                <a:spAutoFit/>
              </a:bodyPr>
              <a:p>
                <a:r>
                  <a:rPr lang="zh-CN" altLang="en-US" b="1">
                    <a:latin typeface="微软雅黑" panose="020B0503020204020204" charset="-122"/>
                    <a:ea typeface="微软雅黑" panose="020B0503020204020204" charset="-122"/>
                    <a:sym typeface="等线" panose="02010600030101010101" charset="-122"/>
                  </a:rPr>
                  <a:t>聚焦建设美丽中国</a:t>
                </a:r>
                <a:endParaRPr lang="zh-CN" altLang="en-US" b="1">
                  <a:latin typeface="微软雅黑" panose="020B0503020204020204" charset="-122"/>
                  <a:ea typeface="微软雅黑" panose="020B0503020204020204" charset="-122"/>
                  <a:sym typeface="等线" panose="02010600030101010101" charset="-122"/>
                </a:endParaRPr>
              </a:p>
            </p:txBody>
          </p:sp>
          <p:sp>
            <p:nvSpPr>
              <p:cNvPr id="16" name="iconfont-1187-868636"/>
              <p:cNvSpPr>
                <a:spLocks noChangeAspect="1"/>
              </p:cNvSpPr>
              <p:nvPr>
                <p:custDataLst>
                  <p:tags r:id="rId12"/>
                </p:custDataLst>
              </p:nvPr>
            </p:nvSpPr>
            <p:spPr bwMode="auto">
              <a:xfrm>
                <a:off x="6030" y="2360"/>
                <a:ext cx="668" cy="635"/>
              </a:xfrm>
              <a:custGeom>
                <a:avLst/>
                <a:gdLst>
                  <a:gd name="T0" fmla="*/ 3119 w 6600"/>
                  <a:gd name="T1" fmla="*/ 113 h 6282"/>
                  <a:gd name="T2" fmla="*/ 3300 w 6600"/>
                  <a:gd name="T3" fmla="*/ 0 h 6282"/>
                  <a:gd name="T4" fmla="*/ 3481 w 6600"/>
                  <a:gd name="T5" fmla="*/ 113 h 6282"/>
                  <a:gd name="T6" fmla="*/ 4269 w 6600"/>
                  <a:gd name="T7" fmla="*/ 1709 h 6282"/>
                  <a:gd name="T8" fmla="*/ 4652 w 6600"/>
                  <a:gd name="T9" fmla="*/ 1987 h 6282"/>
                  <a:gd name="T10" fmla="*/ 6413 w 6600"/>
                  <a:gd name="T11" fmla="*/ 2243 h 6282"/>
                  <a:gd name="T12" fmla="*/ 6576 w 6600"/>
                  <a:gd name="T13" fmla="*/ 2380 h 6282"/>
                  <a:gd name="T14" fmla="*/ 6525 w 6600"/>
                  <a:gd name="T15" fmla="*/ 2587 h 6282"/>
                  <a:gd name="T16" fmla="*/ 5250 w 6600"/>
                  <a:gd name="T17" fmla="*/ 3830 h 6282"/>
                  <a:gd name="T18" fmla="*/ 5104 w 6600"/>
                  <a:gd name="T19" fmla="*/ 4280 h 6282"/>
                  <a:gd name="T20" fmla="*/ 5405 w 6600"/>
                  <a:gd name="T21" fmla="*/ 6034 h 6282"/>
                  <a:gd name="T22" fmla="*/ 5325 w 6600"/>
                  <a:gd name="T23" fmla="*/ 6231 h 6282"/>
                  <a:gd name="T24" fmla="*/ 5112 w 6600"/>
                  <a:gd name="T25" fmla="*/ 6247 h 6282"/>
                  <a:gd name="T26" fmla="*/ 3536 w 6600"/>
                  <a:gd name="T27" fmla="*/ 5419 h 6282"/>
                  <a:gd name="T28" fmla="*/ 3063 w 6600"/>
                  <a:gd name="T29" fmla="*/ 5419 h 6282"/>
                  <a:gd name="T30" fmla="*/ 1488 w 6600"/>
                  <a:gd name="T31" fmla="*/ 6247 h 6282"/>
                  <a:gd name="T32" fmla="*/ 1275 w 6600"/>
                  <a:gd name="T33" fmla="*/ 6231 h 6282"/>
                  <a:gd name="T34" fmla="*/ 1195 w 6600"/>
                  <a:gd name="T35" fmla="*/ 6034 h 6282"/>
                  <a:gd name="T36" fmla="*/ 1496 w 6600"/>
                  <a:gd name="T37" fmla="*/ 4280 h 6282"/>
                  <a:gd name="T38" fmla="*/ 1349 w 6600"/>
                  <a:gd name="T39" fmla="*/ 3830 h 6282"/>
                  <a:gd name="T40" fmla="*/ 75 w 6600"/>
                  <a:gd name="T41" fmla="*/ 2587 h 6282"/>
                  <a:gd name="T42" fmla="*/ 24 w 6600"/>
                  <a:gd name="T43" fmla="*/ 2380 h 6282"/>
                  <a:gd name="T44" fmla="*/ 187 w 6600"/>
                  <a:gd name="T45" fmla="*/ 2243 h 6282"/>
                  <a:gd name="T46" fmla="*/ 1948 w 6600"/>
                  <a:gd name="T47" fmla="*/ 1987 h 6282"/>
                  <a:gd name="T48" fmla="*/ 2331 w 6600"/>
                  <a:gd name="T49" fmla="*/ 1709 h 6282"/>
                  <a:gd name="T50" fmla="*/ 3119 w 6600"/>
                  <a:gd name="T51" fmla="*/ 113 h 6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00" h="6282">
                    <a:moveTo>
                      <a:pt x="3119" y="113"/>
                    </a:moveTo>
                    <a:cubicBezTo>
                      <a:pt x="3153" y="44"/>
                      <a:pt x="3223" y="0"/>
                      <a:pt x="3300" y="0"/>
                    </a:cubicBezTo>
                    <a:cubicBezTo>
                      <a:pt x="3377" y="0"/>
                      <a:pt x="3447" y="44"/>
                      <a:pt x="3481" y="113"/>
                    </a:cubicBezTo>
                    <a:lnTo>
                      <a:pt x="4269" y="1709"/>
                    </a:lnTo>
                    <a:cubicBezTo>
                      <a:pt x="4343" y="1859"/>
                      <a:pt x="4486" y="1963"/>
                      <a:pt x="4652" y="1987"/>
                    </a:cubicBezTo>
                    <a:lnTo>
                      <a:pt x="6413" y="2243"/>
                    </a:lnTo>
                    <a:cubicBezTo>
                      <a:pt x="6489" y="2254"/>
                      <a:pt x="6552" y="2307"/>
                      <a:pt x="6576" y="2380"/>
                    </a:cubicBezTo>
                    <a:cubicBezTo>
                      <a:pt x="6600" y="2453"/>
                      <a:pt x="6580" y="2534"/>
                      <a:pt x="6525" y="2587"/>
                    </a:cubicBezTo>
                    <a:lnTo>
                      <a:pt x="5250" y="3830"/>
                    </a:lnTo>
                    <a:cubicBezTo>
                      <a:pt x="5131" y="3947"/>
                      <a:pt x="5076" y="4115"/>
                      <a:pt x="5104" y="4280"/>
                    </a:cubicBezTo>
                    <a:lnTo>
                      <a:pt x="5405" y="6034"/>
                    </a:lnTo>
                    <a:cubicBezTo>
                      <a:pt x="5418" y="6110"/>
                      <a:pt x="5387" y="6186"/>
                      <a:pt x="5325" y="6231"/>
                    </a:cubicBezTo>
                    <a:cubicBezTo>
                      <a:pt x="5262" y="6276"/>
                      <a:pt x="5180" y="6282"/>
                      <a:pt x="5112" y="6247"/>
                    </a:cubicBezTo>
                    <a:lnTo>
                      <a:pt x="3536" y="5419"/>
                    </a:lnTo>
                    <a:cubicBezTo>
                      <a:pt x="3388" y="5341"/>
                      <a:pt x="3211" y="5341"/>
                      <a:pt x="3063" y="5419"/>
                    </a:cubicBezTo>
                    <a:lnTo>
                      <a:pt x="1488" y="6247"/>
                    </a:lnTo>
                    <a:cubicBezTo>
                      <a:pt x="1420" y="6282"/>
                      <a:pt x="1337" y="6276"/>
                      <a:pt x="1275" y="6231"/>
                    </a:cubicBezTo>
                    <a:cubicBezTo>
                      <a:pt x="1213" y="6186"/>
                      <a:pt x="1182" y="6109"/>
                      <a:pt x="1195" y="6034"/>
                    </a:cubicBezTo>
                    <a:lnTo>
                      <a:pt x="1496" y="4280"/>
                    </a:lnTo>
                    <a:cubicBezTo>
                      <a:pt x="1524" y="4115"/>
                      <a:pt x="1469" y="3947"/>
                      <a:pt x="1349" y="3830"/>
                    </a:cubicBezTo>
                    <a:lnTo>
                      <a:pt x="75" y="2587"/>
                    </a:lnTo>
                    <a:cubicBezTo>
                      <a:pt x="20" y="2534"/>
                      <a:pt x="0" y="2453"/>
                      <a:pt x="24" y="2380"/>
                    </a:cubicBezTo>
                    <a:cubicBezTo>
                      <a:pt x="48" y="2307"/>
                      <a:pt x="111" y="2254"/>
                      <a:pt x="187" y="2243"/>
                    </a:cubicBezTo>
                    <a:lnTo>
                      <a:pt x="1948" y="1987"/>
                    </a:lnTo>
                    <a:cubicBezTo>
                      <a:pt x="2114" y="1963"/>
                      <a:pt x="2257" y="1859"/>
                      <a:pt x="2331" y="1709"/>
                    </a:cubicBezTo>
                    <a:lnTo>
                      <a:pt x="3119" y="113"/>
                    </a:lnTo>
                    <a:close/>
                  </a:path>
                </a:pathLst>
              </a:custGeom>
              <a:solidFill>
                <a:srgbClr val="C00000"/>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zh-CN" altLang="en-US" strike="noStrike" noProof="1">
                  <a:gradFill>
                    <a:gsLst>
                      <a:gs pos="0">
                        <a:srgbClr val="D7B894"/>
                      </a:gs>
                      <a:gs pos="100000">
                        <a:srgbClr val="B9A085"/>
                      </a:gs>
                    </a:gsLst>
                    <a:lin ang="2700000" scaled="0"/>
                  </a:gradFill>
                  <a:latin typeface="汉仪大宋简" panose="02010609000101010101" charset="-122"/>
                  <a:ea typeface="汉仪大宋简" panose="02010609000101010101" charset="-122"/>
                  <a:cs typeface="+mn-ea"/>
                  <a:sym typeface="+mn-lt"/>
                </a:endParaRPr>
              </a:p>
            </p:txBody>
          </p:sp>
          <p:sp>
            <p:nvSpPr>
              <p:cNvPr id="10256" name="文本框 17"/>
              <p:cNvSpPr txBox="1"/>
              <p:nvPr>
                <p:custDataLst>
                  <p:tags r:id="rId13"/>
                </p:custDataLst>
              </p:nvPr>
            </p:nvSpPr>
            <p:spPr>
              <a:xfrm>
                <a:off x="6809" y="2360"/>
                <a:ext cx="9936" cy="580"/>
              </a:xfrm>
              <a:prstGeom prst="rect">
                <a:avLst/>
              </a:prstGeom>
              <a:noFill/>
              <a:ln w="9525">
                <a:noFill/>
              </a:ln>
            </p:spPr>
            <p:txBody>
              <a:bodyPr wrap="square" anchor="t" anchorCtr="0">
                <a:spAutoFit/>
              </a:bodyPr>
              <a:p>
                <a:r>
                  <a:rPr lang="zh-CN" altLang="en-US" b="1">
                    <a:latin typeface="微软雅黑" panose="020B0503020204020204" charset="-122"/>
                    <a:ea typeface="微软雅黑" panose="020B0503020204020204" charset="-122"/>
                  </a:rPr>
                  <a:t>聚焦构建高水平社会主义市场经济体制</a:t>
                </a:r>
                <a:endParaRPr lang="zh-CN" altLang="en-US" b="1">
                  <a:latin typeface="微软雅黑" panose="020B0503020204020204" charset="-122"/>
                  <a:ea typeface="微软雅黑" panose="020B0503020204020204" charset="-122"/>
                </a:endParaRPr>
              </a:p>
            </p:txBody>
          </p:sp>
          <p:sp>
            <p:nvSpPr>
              <p:cNvPr id="19" name="iconfont-1187-868636"/>
              <p:cNvSpPr>
                <a:spLocks noChangeAspect="1"/>
              </p:cNvSpPr>
              <p:nvPr>
                <p:custDataLst>
                  <p:tags r:id="rId14"/>
                </p:custDataLst>
              </p:nvPr>
            </p:nvSpPr>
            <p:spPr bwMode="auto">
              <a:xfrm>
                <a:off x="6030" y="6560"/>
                <a:ext cx="668" cy="635"/>
              </a:xfrm>
              <a:custGeom>
                <a:avLst/>
                <a:gdLst>
                  <a:gd name="T0" fmla="*/ 3119 w 6600"/>
                  <a:gd name="T1" fmla="*/ 113 h 6282"/>
                  <a:gd name="T2" fmla="*/ 3300 w 6600"/>
                  <a:gd name="T3" fmla="*/ 0 h 6282"/>
                  <a:gd name="T4" fmla="*/ 3481 w 6600"/>
                  <a:gd name="T5" fmla="*/ 113 h 6282"/>
                  <a:gd name="T6" fmla="*/ 4269 w 6600"/>
                  <a:gd name="T7" fmla="*/ 1709 h 6282"/>
                  <a:gd name="T8" fmla="*/ 4652 w 6600"/>
                  <a:gd name="T9" fmla="*/ 1987 h 6282"/>
                  <a:gd name="T10" fmla="*/ 6413 w 6600"/>
                  <a:gd name="T11" fmla="*/ 2243 h 6282"/>
                  <a:gd name="T12" fmla="*/ 6576 w 6600"/>
                  <a:gd name="T13" fmla="*/ 2380 h 6282"/>
                  <a:gd name="T14" fmla="*/ 6525 w 6600"/>
                  <a:gd name="T15" fmla="*/ 2587 h 6282"/>
                  <a:gd name="T16" fmla="*/ 5250 w 6600"/>
                  <a:gd name="T17" fmla="*/ 3830 h 6282"/>
                  <a:gd name="T18" fmla="*/ 5104 w 6600"/>
                  <a:gd name="T19" fmla="*/ 4280 h 6282"/>
                  <a:gd name="T20" fmla="*/ 5405 w 6600"/>
                  <a:gd name="T21" fmla="*/ 6034 h 6282"/>
                  <a:gd name="T22" fmla="*/ 5325 w 6600"/>
                  <a:gd name="T23" fmla="*/ 6231 h 6282"/>
                  <a:gd name="T24" fmla="*/ 5112 w 6600"/>
                  <a:gd name="T25" fmla="*/ 6247 h 6282"/>
                  <a:gd name="T26" fmla="*/ 3536 w 6600"/>
                  <a:gd name="T27" fmla="*/ 5419 h 6282"/>
                  <a:gd name="T28" fmla="*/ 3063 w 6600"/>
                  <a:gd name="T29" fmla="*/ 5419 h 6282"/>
                  <a:gd name="T30" fmla="*/ 1488 w 6600"/>
                  <a:gd name="T31" fmla="*/ 6247 h 6282"/>
                  <a:gd name="T32" fmla="*/ 1275 w 6600"/>
                  <a:gd name="T33" fmla="*/ 6231 h 6282"/>
                  <a:gd name="T34" fmla="*/ 1195 w 6600"/>
                  <a:gd name="T35" fmla="*/ 6034 h 6282"/>
                  <a:gd name="T36" fmla="*/ 1496 w 6600"/>
                  <a:gd name="T37" fmla="*/ 4280 h 6282"/>
                  <a:gd name="T38" fmla="*/ 1349 w 6600"/>
                  <a:gd name="T39" fmla="*/ 3830 h 6282"/>
                  <a:gd name="T40" fmla="*/ 75 w 6600"/>
                  <a:gd name="T41" fmla="*/ 2587 h 6282"/>
                  <a:gd name="T42" fmla="*/ 24 w 6600"/>
                  <a:gd name="T43" fmla="*/ 2380 h 6282"/>
                  <a:gd name="T44" fmla="*/ 187 w 6600"/>
                  <a:gd name="T45" fmla="*/ 2243 h 6282"/>
                  <a:gd name="T46" fmla="*/ 1948 w 6600"/>
                  <a:gd name="T47" fmla="*/ 1987 h 6282"/>
                  <a:gd name="T48" fmla="*/ 2331 w 6600"/>
                  <a:gd name="T49" fmla="*/ 1709 h 6282"/>
                  <a:gd name="T50" fmla="*/ 3119 w 6600"/>
                  <a:gd name="T51" fmla="*/ 113 h 6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00" h="6282">
                    <a:moveTo>
                      <a:pt x="3119" y="113"/>
                    </a:moveTo>
                    <a:cubicBezTo>
                      <a:pt x="3153" y="44"/>
                      <a:pt x="3223" y="0"/>
                      <a:pt x="3300" y="0"/>
                    </a:cubicBezTo>
                    <a:cubicBezTo>
                      <a:pt x="3377" y="0"/>
                      <a:pt x="3447" y="44"/>
                      <a:pt x="3481" y="113"/>
                    </a:cubicBezTo>
                    <a:lnTo>
                      <a:pt x="4269" y="1709"/>
                    </a:lnTo>
                    <a:cubicBezTo>
                      <a:pt x="4343" y="1859"/>
                      <a:pt x="4486" y="1963"/>
                      <a:pt x="4652" y="1987"/>
                    </a:cubicBezTo>
                    <a:lnTo>
                      <a:pt x="6413" y="2243"/>
                    </a:lnTo>
                    <a:cubicBezTo>
                      <a:pt x="6489" y="2254"/>
                      <a:pt x="6552" y="2307"/>
                      <a:pt x="6576" y="2380"/>
                    </a:cubicBezTo>
                    <a:cubicBezTo>
                      <a:pt x="6600" y="2453"/>
                      <a:pt x="6580" y="2534"/>
                      <a:pt x="6525" y="2587"/>
                    </a:cubicBezTo>
                    <a:lnTo>
                      <a:pt x="5250" y="3830"/>
                    </a:lnTo>
                    <a:cubicBezTo>
                      <a:pt x="5131" y="3947"/>
                      <a:pt x="5076" y="4115"/>
                      <a:pt x="5104" y="4280"/>
                    </a:cubicBezTo>
                    <a:lnTo>
                      <a:pt x="5405" y="6034"/>
                    </a:lnTo>
                    <a:cubicBezTo>
                      <a:pt x="5418" y="6110"/>
                      <a:pt x="5387" y="6186"/>
                      <a:pt x="5325" y="6231"/>
                    </a:cubicBezTo>
                    <a:cubicBezTo>
                      <a:pt x="5262" y="6276"/>
                      <a:pt x="5180" y="6282"/>
                      <a:pt x="5112" y="6247"/>
                    </a:cubicBezTo>
                    <a:lnTo>
                      <a:pt x="3536" y="5419"/>
                    </a:lnTo>
                    <a:cubicBezTo>
                      <a:pt x="3388" y="5341"/>
                      <a:pt x="3211" y="5341"/>
                      <a:pt x="3063" y="5419"/>
                    </a:cubicBezTo>
                    <a:lnTo>
                      <a:pt x="1488" y="6247"/>
                    </a:lnTo>
                    <a:cubicBezTo>
                      <a:pt x="1420" y="6282"/>
                      <a:pt x="1337" y="6276"/>
                      <a:pt x="1275" y="6231"/>
                    </a:cubicBezTo>
                    <a:cubicBezTo>
                      <a:pt x="1213" y="6186"/>
                      <a:pt x="1182" y="6109"/>
                      <a:pt x="1195" y="6034"/>
                    </a:cubicBezTo>
                    <a:lnTo>
                      <a:pt x="1496" y="4280"/>
                    </a:lnTo>
                    <a:cubicBezTo>
                      <a:pt x="1524" y="4115"/>
                      <a:pt x="1469" y="3947"/>
                      <a:pt x="1349" y="3830"/>
                    </a:cubicBezTo>
                    <a:lnTo>
                      <a:pt x="75" y="2587"/>
                    </a:lnTo>
                    <a:cubicBezTo>
                      <a:pt x="20" y="2534"/>
                      <a:pt x="0" y="2453"/>
                      <a:pt x="24" y="2380"/>
                    </a:cubicBezTo>
                    <a:cubicBezTo>
                      <a:pt x="48" y="2307"/>
                      <a:pt x="111" y="2254"/>
                      <a:pt x="187" y="2243"/>
                    </a:cubicBezTo>
                    <a:lnTo>
                      <a:pt x="1948" y="1987"/>
                    </a:lnTo>
                    <a:cubicBezTo>
                      <a:pt x="2114" y="1963"/>
                      <a:pt x="2257" y="1859"/>
                      <a:pt x="2331" y="1709"/>
                    </a:cubicBezTo>
                    <a:lnTo>
                      <a:pt x="3119" y="113"/>
                    </a:lnTo>
                    <a:close/>
                  </a:path>
                </a:pathLst>
              </a:custGeom>
              <a:solidFill>
                <a:srgbClr val="C00000"/>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zh-CN" altLang="en-US" strike="noStrike" noProof="1">
                  <a:gradFill>
                    <a:gsLst>
                      <a:gs pos="0">
                        <a:srgbClr val="D7B894"/>
                      </a:gs>
                      <a:gs pos="100000">
                        <a:srgbClr val="B9A085"/>
                      </a:gs>
                    </a:gsLst>
                    <a:lin ang="2700000" scaled="0"/>
                  </a:gradFill>
                  <a:latin typeface="汉仪大宋简" panose="02010609000101010101" charset="-122"/>
                  <a:ea typeface="汉仪大宋简" panose="02010609000101010101" charset="-122"/>
                  <a:cs typeface="+mn-ea"/>
                  <a:sym typeface="+mn-lt"/>
                </a:endParaRPr>
              </a:p>
            </p:txBody>
          </p:sp>
          <p:sp>
            <p:nvSpPr>
              <p:cNvPr id="10258" name="文本框 19"/>
              <p:cNvSpPr txBox="1"/>
              <p:nvPr>
                <p:custDataLst>
                  <p:tags r:id="rId15"/>
                </p:custDataLst>
              </p:nvPr>
            </p:nvSpPr>
            <p:spPr>
              <a:xfrm>
                <a:off x="6809" y="6580"/>
                <a:ext cx="16418" cy="580"/>
              </a:xfrm>
              <a:prstGeom prst="rect">
                <a:avLst/>
              </a:prstGeom>
              <a:noFill/>
              <a:ln w="9525">
                <a:noFill/>
              </a:ln>
            </p:spPr>
            <p:txBody>
              <a:bodyPr wrap="square" anchor="t" anchorCtr="0">
                <a:spAutoFit/>
              </a:bodyPr>
              <a:p>
                <a:r>
                  <a:rPr lang="zh-CN" altLang="en-US" b="1">
                    <a:latin typeface="微软雅黑" panose="020B0503020204020204" charset="-122"/>
                    <a:ea typeface="微软雅黑" panose="020B0503020204020204" charset="-122"/>
                    <a:sym typeface="等线" panose="02010600030101010101" charset="-122"/>
                  </a:rPr>
                  <a:t>聚焦建设更高水平平安中国</a:t>
                </a:r>
                <a:endParaRPr lang="zh-CN" altLang="en-US" b="1">
                  <a:latin typeface="微软雅黑" panose="020B0503020204020204" charset="-122"/>
                  <a:ea typeface="微软雅黑" panose="020B0503020204020204" charset="-122"/>
                  <a:sym typeface="等线" panose="02010600030101010101" charset="-122"/>
                </a:endParaRPr>
              </a:p>
            </p:txBody>
          </p:sp>
          <p:sp>
            <p:nvSpPr>
              <p:cNvPr id="21" name="iconfont-1187-868636"/>
              <p:cNvSpPr>
                <a:spLocks noChangeAspect="1"/>
              </p:cNvSpPr>
              <p:nvPr>
                <p:custDataLst>
                  <p:tags r:id="rId16"/>
                </p:custDataLst>
              </p:nvPr>
            </p:nvSpPr>
            <p:spPr bwMode="auto">
              <a:xfrm>
                <a:off x="6030" y="7435"/>
                <a:ext cx="668" cy="635"/>
              </a:xfrm>
              <a:custGeom>
                <a:avLst/>
                <a:gdLst>
                  <a:gd name="T0" fmla="*/ 3119 w 6600"/>
                  <a:gd name="T1" fmla="*/ 113 h 6282"/>
                  <a:gd name="T2" fmla="*/ 3300 w 6600"/>
                  <a:gd name="T3" fmla="*/ 0 h 6282"/>
                  <a:gd name="T4" fmla="*/ 3481 w 6600"/>
                  <a:gd name="T5" fmla="*/ 113 h 6282"/>
                  <a:gd name="T6" fmla="*/ 4269 w 6600"/>
                  <a:gd name="T7" fmla="*/ 1709 h 6282"/>
                  <a:gd name="T8" fmla="*/ 4652 w 6600"/>
                  <a:gd name="T9" fmla="*/ 1987 h 6282"/>
                  <a:gd name="T10" fmla="*/ 6413 w 6600"/>
                  <a:gd name="T11" fmla="*/ 2243 h 6282"/>
                  <a:gd name="T12" fmla="*/ 6576 w 6600"/>
                  <a:gd name="T13" fmla="*/ 2380 h 6282"/>
                  <a:gd name="T14" fmla="*/ 6525 w 6600"/>
                  <a:gd name="T15" fmla="*/ 2587 h 6282"/>
                  <a:gd name="T16" fmla="*/ 5250 w 6600"/>
                  <a:gd name="T17" fmla="*/ 3830 h 6282"/>
                  <a:gd name="T18" fmla="*/ 5104 w 6600"/>
                  <a:gd name="T19" fmla="*/ 4280 h 6282"/>
                  <a:gd name="T20" fmla="*/ 5405 w 6600"/>
                  <a:gd name="T21" fmla="*/ 6034 h 6282"/>
                  <a:gd name="T22" fmla="*/ 5325 w 6600"/>
                  <a:gd name="T23" fmla="*/ 6231 h 6282"/>
                  <a:gd name="T24" fmla="*/ 5112 w 6600"/>
                  <a:gd name="T25" fmla="*/ 6247 h 6282"/>
                  <a:gd name="T26" fmla="*/ 3536 w 6600"/>
                  <a:gd name="T27" fmla="*/ 5419 h 6282"/>
                  <a:gd name="T28" fmla="*/ 3063 w 6600"/>
                  <a:gd name="T29" fmla="*/ 5419 h 6282"/>
                  <a:gd name="T30" fmla="*/ 1488 w 6600"/>
                  <a:gd name="T31" fmla="*/ 6247 h 6282"/>
                  <a:gd name="T32" fmla="*/ 1275 w 6600"/>
                  <a:gd name="T33" fmla="*/ 6231 h 6282"/>
                  <a:gd name="T34" fmla="*/ 1195 w 6600"/>
                  <a:gd name="T35" fmla="*/ 6034 h 6282"/>
                  <a:gd name="T36" fmla="*/ 1496 w 6600"/>
                  <a:gd name="T37" fmla="*/ 4280 h 6282"/>
                  <a:gd name="T38" fmla="*/ 1349 w 6600"/>
                  <a:gd name="T39" fmla="*/ 3830 h 6282"/>
                  <a:gd name="T40" fmla="*/ 75 w 6600"/>
                  <a:gd name="T41" fmla="*/ 2587 h 6282"/>
                  <a:gd name="T42" fmla="*/ 24 w 6600"/>
                  <a:gd name="T43" fmla="*/ 2380 h 6282"/>
                  <a:gd name="T44" fmla="*/ 187 w 6600"/>
                  <a:gd name="T45" fmla="*/ 2243 h 6282"/>
                  <a:gd name="T46" fmla="*/ 1948 w 6600"/>
                  <a:gd name="T47" fmla="*/ 1987 h 6282"/>
                  <a:gd name="T48" fmla="*/ 2331 w 6600"/>
                  <a:gd name="T49" fmla="*/ 1709 h 6282"/>
                  <a:gd name="T50" fmla="*/ 3119 w 6600"/>
                  <a:gd name="T51" fmla="*/ 113 h 6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00" h="6282">
                    <a:moveTo>
                      <a:pt x="3119" y="113"/>
                    </a:moveTo>
                    <a:cubicBezTo>
                      <a:pt x="3153" y="44"/>
                      <a:pt x="3223" y="0"/>
                      <a:pt x="3300" y="0"/>
                    </a:cubicBezTo>
                    <a:cubicBezTo>
                      <a:pt x="3377" y="0"/>
                      <a:pt x="3447" y="44"/>
                      <a:pt x="3481" y="113"/>
                    </a:cubicBezTo>
                    <a:lnTo>
                      <a:pt x="4269" y="1709"/>
                    </a:lnTo>
                    <a:cubicBezTo>
                      <a:pt x="4343" y="1859"/>
                      <a:pt x="4486" y="1963"/>
                      <a:pt x="4652" y="1987"/>
                    </a:cubicBezTo>
                    <a:lnTo>
                      <a:pt x="6413" y="2243"/>
                    </a:lnTo>
                    <a:cubicBezTo>
                      <a:pt x="6489" y="2254"/>
                      <a:pt x="6552" y="2307"/>
                      <a:pt x="6576" y="2380"/>
                    </a:cubicBezTo>
                    <a:cubicBezTo>
                      <a:pt x="6600" y="2453"/>
                      <a:pt x="6580" y="2534"/>
                      <a:pt x="6525" y="2587"/>
                    </a:cubicBezTo>
                    <a:lnTo>
                      <a:pt x="5250" y="3830"/>
                    </a:lnTo>
                    <a:cubicBezTo>
                      <a:pt x="5131" y="3947"/>
                      <a:pt x="5076" y="4115"/>
                      <a:pt x="5104" y="4280"/>
                    </a:cubicBezTo>
                    <a:lnTo>
                      <a:pt x="5405" y="6034"/>
                    </a:lnTo>
                    <a:cubicBezTo>
                      <a:pt x="5418" y="6110"/>
                      <a:pt x="5387" y="6186"/>
                      <a:pt x="5325" y="6231"/>
                    </a:cubicBezTo>
                    <a:cubicBezTo>
                      <a:pt x="5262" y="6276"/>
                      <a:pt x="5180" y="6282"/>
                      <a:pt x="5112" y="6247"/>
                    </a:cubicBezTo>
                    <a:lnTo>
                      <a:pt x="3536" y="5419"/>
                    </a:lnTo>
                    <a:cubicBezTo>
                      <a:pt x="3388" y="5341"/>
                      <a:pt x="3211" y="5341"/>
                      <a:pt x="3063" y="5419"/>
                    </a:cubicBezTo>
                    <a:lnTo>
                      <a:pt x="1488" y="6247"/>
                    </a:lnTo>
                    <a:cubicBezTo>
                      <a:pt x="1420" y="6282"/>
                      <a:pt x="1337" y="6276"/>
                      <a:pt x="1275" y="6231"/>
                    </a:cubicBezTo>
                    <a:cubicBezTo>
                      <a:pt x="1213" y="6186"/>
                      <a:pt x="1182" y="6109"/>
                      <a:pt x="1195" y="6034"/>
                    </a:cubicBezTo>
                    <a:lnTo>
                      <a:pt x="1496" y="4280"/>
                    </a:lnTo>
                    <a:cubicBezTo>
                      <a:pt x="1524" y="4115"/>
                      <a:pt x="1469" y="3947"/>
                      <a:pt x="1349" y="3830"/>
                    </a:cubicBezTo>
                    <a:lnTo>
                      <a:pt x="75" y="2587"/>
                    </a:lnTo>
                    <a:cubicBezTo>
                      <a:pt x="20" y="2534"/>
                      <a:pt x="0" y="2453"/>
                      <a:pt x="24" y="2380"/>
                    </a:cubicBezTo>
                    <a:cubicBezTo>
                      <a:pt x="48" y="2307"/>
                      <a:pt x="111" y="2254"/>
                      <a:pt x="187" y="2243"/>
                    </a:cubicBezTo>
                    <a:lnTo>
                      <a:pt x="1948" y="1987"/>
                    </a:lnTo>
                    <a:cubicBezTo>
                      <a:pt x="2114" y="1963"/>
                      <a:pt x="2257" y="1859"/>
                      <a:pt x="2331" y="1709"/>
                    </a:cubicBezTo>
                    <a:lnTo>
                      <a:pt x="3119" y="113"/>
                    </a:lnTo>
                    <a:close/>
                  </a:path>
                </a:pathLst>
              </a:custGeom>
              <a:solidFill>
                <a:srgbClr val="C00000"/>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zh-CN" altLang="en-US" strike="noStrike" noProof="1">
                  <a:gradFill>
                    <a:gsLst>
                      <a:gs pos="0">
                        <a:srgbClr val="D7B894"/>
                      </a:gs>
                      <a:gs pos="100000">
                        <a:srgbClr val="B9A085"/>
                      </a:gs>
                    </a:gsLst>
                    <a:lin ang="2700000" scaled="0"/>
                  </a:gradFill>
                  <a:latin typeface="汉仪大宋简" panose="02010609000101010101" charset="-122"/>
                  <a:ea typeface="汉仪大宋简" panose="02010609000101010101" charset="-122"/>
                  <a:cs typeface="+mn-ea"/>
                  <a:sym typeface="+mn-lt"/>
                </a:endParaRPr>
              </a:p>
            </p:txBody>
          </p:sp>
          <p:sp>
            <p:nvSpPr>
              <p:cNvPr id="10260" name="文本框 21"/>
              <p:cNvSpPr txBox="1"/>
              <p:nvPr>
                <p:custDataLst>
                  <p:tags r:id="rId17"/>
                </p:custDataLst>
              </p:nvPr>
            </p:nvSpPr>
            <p:spPr>
              <a:xfrm>
                <a:off x="6809" y="7470"/>
                <a:ext cx="16418" cy="580"/>
              </a:xfrm>
              <a:prstGeom prst="rect">
                <a:avLst/>
              </a:prstGeom>
              <a:noFill/>
              <a:ln w="9525">
                <a:noFill/>
              </a:ln>
            </p:spPr>
            <p:txBody>
              <a:bodyPr wrap="square" anchor="t" anchorCtr="0">
                <a:spAutoFit/>
              </a:bodyPr>
              <a:p>
                <a:r>
                  <a:rPr lang="zh-CN" altLang="en-US" b="1">
                    <a:latin typeface="微软雅黑" panose="020B0503020204020204" charset="-122"/>
                    <a:ea typeface="微软雅黑" panose="020B0503020204020204" charset="-122"/>
                    <a:sym typeface="等线" panose="02010600030101010101" charset="-122"/>
                  </a:rPr>
                  <a:t>聚焦提高党的领导水平和长期执政能力，继续把改革推向前进</a:t>
                </a:r>
                <a:endParaRPr lang="zh-CN" altLang="en-US" b="1">
                  <a:latin typeface="微软雅黑" panose="020B0503020204020204" charset="-122"/>
                  <a:ea typeface="微软雅黑" panose="020B0503020204020204" charset="-122"/>
                  <a:sym typeface="等线" panose="02010600030101010101" charset="-122"/>
                </a:endParaRPr>
              </a:p>
            </p:txBody>
          </p:sp>
          <p:sp>
            <p:nvSpPr>
              <p:cNvPr id="28" name="AutoShape 7"/>
              <p:cNvSpPr>
                <a:spLocks noChangeArrowheads="1"/>
              </p:cNvSpPr>
              <p:nvPr/>
            </p:nvSpPr>
            <p:spPr bwMode="auto">
              <a:xfrm>
                <a:off x="2859" y="2196"/>
                <a:ext cx="2889" cy="1017"/>
              </a:xfrm>
              <a:prstGeom prst="roundRect">
                <a:avLst>
                  <a:gd name="adj" fmla="val 10889"/>
                </a:avLst>
              </a:prstGeom>
              <a:solidFill>
                <a:srgbClr val="D4000A"/>
              </a:solidFill>
              <a:ln>
                <a:noFill/>
              </a:ln>
              <a:effectLst/>
            </p:spPr>
            <p:txBody>
              <a:bodyPr wrap="none" lIns="96765" tIns="48383" rIns="96765" bIns="48383" anchor="ctr"/>
              <a:lstStyle>
                <a:lvl1pPr>
                  <a:spcBef>
                    <a:spcPct val="20000"/>
                  </a:spcBef>
                  <a:buChar char="•"/>
                  <a:defRPr sz="1500">
                    <a:solidFill>
                      <a:srgbClr val="080808"/>
                    </a:solidFill>
                    <a:latin typeface="Arial" panose="020B0604020202020204" pitchFamily="34" charset="0"/>
                    <a:ea typeface="仿宋_GB2312" panose="02010609030101010101" pitchFamily="1" charset="-122"/>
                  </a:defRPr>
                </a:lvl1pPr>
                <a:lvl2pPr marL="590550" indent="-133350">
                  <a:spcBef>
                    <a:spcPct val="20000"/>
                  </a:spcBef>
                  <a:buChar char="–"/>
                  <a:defRPr sz="1400">
                    <a:solidFill>
                      <a:srgbClr val="080808"/>
                    </a:solidFill>
                    <a:latin typeface="Arial" panose="020B0604020202020204" pitchFamily="34" charset="0"/>
                    <a:ea typeface="楷体_GB2312" panose="02010609030101010101" pitchFamily="49" charset="-122"/>
                  </a:defRPr>
                </a:lvl2pPr>
                <a:lvl3pPr marL="908050" indent="6350">
                  <a:spcBef>
                    <a:spcPct val="20000"/>
                  </a:spcBef>
                  <a:buChar char="•"/>
                  <a:defRPr sz="2000">
                    <a:solidFill>
                      <a:schemeClr val="tx1"/>
                    </a:solidFill>
                    <a:latin typeface="Arial" panose="020B0604020202020204" pitchFamily="34" charset="0"/>
                    <a:ea typeface="宋体" panose="02010600030101010101" pitchFamily="2" charset="-122"/>
                  </a:defRPr>
                </a:lvl3pPr>
                <a:lvl4pPr marL="1270000" indent="101600">
                  <a:spcBef>
                    <a:spcPct val="20000"/>
                  </a:spcBef>
                  <a:buChar char="–"/>
                  <a:defRPr sz="1700">
                    <a:solidFill>
                      <a:schemeClr val="tx1"/>
                    </a:solidFill>
                    <a:latin typeface="Arial" panose="020B0604020202020204" pitchFamily="34" charset="0"/>
                    <a:ea typeface="宋体" panose="02010600030101010101" pitchFamily="2" charset="-122"/>
                  </a:defRPr>
                </a:lvl4pPr>
                <a:lvl5pPr marL="1633855" indent="195580">
                  <a:spcBef>
                    <a:spcPct val="20000"/>
                  </a:spcBef>
                  <a:buChar char="»"/>
                  <a:defRPr sz="1700">
                    <a:solidFill>
                      <a:schemeClr val="tx1"/>
                    </a:solidFill>
                    <a:latin typeface="Arial" panose="020B0604020202020204" pitchFamily="34" charset="0"/>
                    <a:ea typeface="宋体" panose="02010600030101010101" pitchFamily="2" charset="-122"/>
                  </a:defRPr>
                </a:lvl5pPr>
                <a:lvl6pPr marL="20910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5482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0054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4626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buFontTx/>
                  <a:buNone/>
                </a:pPr>
                <a:endParaRPr lang="zh-CN" altLang="en-US" sz="1865" strike="noStrike" noProof="1">
                  <a:solidFill>
                    <a:schemeClr val="tx1"/>
                  </a:solidFill>
                  <a:ea typeface="宋体" panose="02010600030101010101" pitchFamily="2" charset="-122"/>
                </a:endParaRPr>
              </a:p>
            </p:txBody>
          </p:sp>
          <p:sp>
            <p:nvSpPr>
              <p:cNvPr id="10262" name="Text Box 20"/>
              <p:cNvSpPr txBox="1"/>
              <p:nvPr/>
            </p:nvSpPr>
            <p:spPr>
              <a:xfrm>
                <a:off x="2483" y="2232"/>
                <a:ext cx="3153" cy="879"/>
              </a:xfrm>
              <a:prstGeom prst="rect">
                <a:avLst/>
              </a:prstGeom>
              <a:noFill/>
              <a:ln w="9525">
                <a:noFill/>
              </a:ln>
            </p:spPr>
            <p:txBody>
              <a:bodyPr wrap="square" lIns="96765" tIns="48383" rIns="96765" bIns="48383" anchor="t" anchorCtr="0">
                <a:spAutoFit/>
              </a:bodyPr>
              <a:p>
                <a:pPr indent="460375">
                  <a:lnSpc>
                    <a:spcPct val="125000"/>
                  </a:lnSpc>
                </a:pPr>
                <a:r>
                  <a:rPr lang="zh-CN" altLang="en-US" sz="2400" b="1" dirty="0">
                    <a:solidFill>
                      <a:schemeClr val="bg1"/>
                    </a:solidFill>
                    <a:latin typeface="微软雅黑" panose="020B0503020204020204" charset="-122"/>
                    <a:ea typeface="微软雅黑" panose="020B0503020204020204" charset="-122"/>
                  </a:rPr>
                  <a:t>七个聚焦</a:t>
                </a:r>
                <a:endParaRPr lang="zh-CN" altLang="en-US" sz="2400" b="1" dirty="0">
                  <a:solidFill>
                    <a:schemeClr val="bg1"/>
                  </a:solidFill>
                  <a:latin typeface="微软雅黑" panose="020B0503020204020204" charset="-122"/>
                  <a:ea typeface="微软雅黑" panose="020B0503020204020204" charset="-122"/>
                </a:endParaRPr>
              </a:p>
            </p:txBody>
          </p:sp>
        </p:grpSp>
        <p:sp>
          <p:nvSpPr>
            <p:cNvPr id="10263" name="文本框 5"/>
            <p:cNvSpPr txBox="1"/>
            <p:nvPr>
              <p:custDataLst>
                <p:tags r:id="rId18"/>
              </p:custDataLst>
            </p:nvPr>
          </p:nvSpPr>
          <p:spPr>
            <a:xfrm>
              <a:off x="3719" y="8370"/>
              <a:ext cx="12609" cy="580"/>
            </a:xfrm>
            <a:prstGeom prst="rect">
              <a:avLst/>
            </a:prstGeom>
            <a:noFill/>
            <a:ln w="9525">
              <a:noFill/>
            </a:ln>
          </p:spPr>
          <p:txBody>
            <a:bodyPr wrap="square" anchor="t" anchorCtr="0">
              <a:spAutoFit/>
            </a:bodyPr>
            <a:p>
              <a:r>
                <a:rPr lang="zh-CN" altLang="en-US" b="1">
                  <a:solidFill>
                    <a:srgbClr val="C00000"/>
                  </a:solidFill>
                  <a:latin typeface="微软雅黑" panose="020B0503020204020204" charset="-122"/>
                  <a:ea typeface="微软雅黑" panose="020B0503020204020204" charset="-122"/>
                  <a:sym typeface="等线" panose="02010600030101010101" charset="-122"/>
                </a:rPr>
                <a:t>到二〇二九年中华人民共和国成立八十周年时，完成本决定提出的改革任务。</a:t>
              </a:r>
              <a:endParaRPr lang="zh-CN" altLang="en-US" b="1">
                <a:solidFill>
                  <a:srgbClr val="C00000"/>
                </a:solidFill>
                <a:latin typeface="微软雅黑" panose="020B0503020204020204" charset="-122"/>
                <a:ea typeface="微软雅黑" panose="020B0503020204020204" charset="-122"/>
                <a:sym typeface="等线" panose="02010600030101010101" charset="-122"/>
              </a:endParaRPr>
            </a:p>
          </p:txBody>
        </p:sp>
      </p:grpSp>
    </p:spTree>
    <p:custDataLst>
      <p:tags r:id="rId19"/>
    </p:custDataLst>
  </p:cSld>
  <p:clrMapOvr>
    <a:masterClrMapping/>
  </p:clrMapOvr>
  <p:transition spd="slow" advClick="0">
    <p:blinds/>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 name="PA-文本框 6"/>
          <p:cNvSpPr txBox="1"/>
          <p:nvPr>
            <p:custDataLst>
              <p:tags r:id="rId2"/>
            </p:custDataLst>
          </p:nvPr>
        </p:nvSpPr>
        <p:spPr>
          <a:xfrm>
            <a:off x="982345" y="336550"/>
            <a:ext cx="7696199" cy="521970"/>
          </a:xfrm>
          <a:prstGeom prst="rect">
            <a:avLst/>
          </a:prstGeom>
          <a:noFill/>
        </p:spPr>
        <p:txBody>
          <a:bodyPr wrap="square">
            <a:spAutoFit/>
          </a:bodyPr>
          <a:lstStyle>
            <a:defPPr>
              <a:defRPr lang="zh-CN"/>
            </a:defPPr>
            <a:lvl1pPr lvl="0">
              <a:defRPr sz="5400" kern="0" spc="0">
                <a:gradFill>
                  <a:gsLst>
                    <a:gs pos="0">
                      <a:srgbClr val="F4D18C"/>
                    </a:gs>
                    <a:gs pos="100000">
                      <a:srgbClr val="EAD6B4"/>
                    </a:gs>
                  </a:gsLst>
                  <a:lin ang="13500000" scaled="1"/>
                </a:gradFill>
                <a:effectLst>
                  <a:outerShdw blurRad="38100" dist="38100" dir="2700000" algn="tl">
                    <a:srgbClr val="000000">
                      <a:alpha val="43137"/>
                    </a:srgbClr>
                  </a:outerShdw>
                </a:effectLst>
                <a:latin typeface="思源黑体 CN Heavy" pitchFamily="34" charset="-122"/>
                <a:ea typeface="思源黑体 CN Heavy" pitchFamily="34" charset="-122"/>
                <a:cs typeface="+mn-ea"/>
              </a:defRPr>
            </a:lvl1pPr>
          </a:lstStyle>
          <a:p>
            <a:pPr fontAlgn="auto"/>
            <a:r>
              <a:rPr lang="zh-CN" altLang="en-US" sz="2800" b="1" strike="noStrike" noProof="1" dirty="0">
                <a:gradFill>
                  <a:gsLst>
                    <a:gs pos="0">
                      <a:srgbClr val="CF100F"/>
                    </a:gs>
                    <a:gs pos="100000">
                      <a:srgbClr val="A30908"/>
                    </a:gs>
                  </a:gsLst>
                  <a:lin ang="13500000" scaled="1"/>
                </a:gradFill>
                <a:effectLst/>
                <a:latin typeface="微软雅黑" panose="020B0503020204020204" charset="-122"/>
                <a:ea typeface="微软雅黑" panose="020B0503020204020204" charset="-122"/>
                <a:cs typeface="+mn-ea"/>
                <a:sym typeface="+mn-ea"/>
              </a:rPr>
              <a:t>党的</a:t>
            </a:r>
            <a:r>
              <a:rPr lang="zh-CN" altLang="en-US" sz="2800" b="1" strike="noStrike" noProof="1" dirty="0">
                <a:gradFill>
                  <a:gsLst>
                    <a:gs pos="0">
                      <a:srgbClr val="CF100F"/>
                    </a:gs>
                    <a:gs pos="100000">
                      <a:srgbClr val="A30908"/>
                    </a:gs>
                  </a:gsLst>
                  <a:lin ang="13500000" scaled="1"/>
                </a:gradFill>
                <a:effectLst/>
                <a:latin typeface="微软雅黑" panose="020B0503020204020204" charset="-122"/>
                <a:ea typeface="微软雅黑" panose="020B0503020204020204" charset="-122"/>
                <a:cs typeface="+mn-ea"/>
              </a:rPr>
              <a:t>二十届三中全会公报速览</a:t>
            </a:r>
            <a:endParaRPr lang="zh-CN" altLang="en-US" sz="2800" b="1" strike="noStrike" noProof="1" dirty="0">
              <a:gradFill>
                <a:gsLst>
                  <a:gs pos="0">
                    <a:srgbClr val="CF100F"/>
                  </a:gs>
                  <a:gs pos="100000">
                    <a:srgbClr val="A30908"/>
                  </a:gs>
                </a:gsLst>
                <a:lin ang="13500000" scaled="1"/>
              </a:gradFill>
              <a:effectLst/>
              <a:latin typeface="微软雅黑" panose="020B0503020204020204" charset="-122"/>
              <a:ea typeface="微软雅黑" panose="020B0503020204020204" charset="-122"/>
            </a:endParaRPr>
          </a:p>
        </p:txBody>
      </p:sp>
      <p:cxnSp>
        <p:nvCxnSpPr>
          <p:cNvPr id="3" name="直接连接符 2"/>
          <p:cNvCxnSpPr/>
          <p:nvPr/>
        </p:nvCxnSpPr>
        <p:spPr>
          <a:xfrm>
            <a:off x="1073150" y="941388"/>
            <a:ext cx="10671175" cy="0"/>
          </a:xfrm>
          <a:prstGeom prst="line">
            <a:avLst/>
          </a:prstGeom>
          <a:ln w="38100" cap="rnd">
            <a:solidFill>
              <a:srgbClr val="DC0509"/>
            </a:solidFill>
            <a:prstDash val="sysDot"/>
            <a:round/>
          </a:ln>
        </p:spPr>
        <p:style>
          <a:lnRef idx="1">
            <a:schemeClr val="accent1"/>
          </a:lnRef>
          <a:fillRef idx="0">
            <a:schemeClr val="accent1"/>
          </a:fillRef>
          <a:effectRef idx="0">
            <a:schemeClr val="accent1"/>
          </a:effectRef>
          <a:fontRef idx="minor">
            <a:schemeClr val="tx1"/>
          </a:fontRef>
        </p:style>
      </p:cxnSp>
      <p:pic>
        <p:nvPicPr>
          <p:cNvPr id="11268" name="图片 4" descr="MAIN202107130916000121948950049"/>
          <p:cNvPicPr>
            <a:picLocks noChangeAspect="1"/>
          </p:cNvPicPr>
          <p:nvPr/>
        </p:nvPicPr>
        <p:blipFill>
          <a:blip r:embed="rId3"/>
          <a:stretch>
            <a:fillRect/>
          </a:stretch>
        </p:blipFill>
        <p:spPr>
          <a:xfrm>
            <a:off x="333375" y="392113"/>
            <a:ext cx="547688" cy="547687"/>
          </a:xfrm>
          <a:prstGeom prst="rect">
            <a:avLst/>
          </a:prstGeom>
          <a:noFill/>
          <a:ln w="9525">
            <a:noFill/>
          </a:ln>
        </p:spPr>
      </p:pic>
      <p:grpSp>
        <p:nvGrpSpPr>
          <p:cNvPr id="11269" name="组合 4"/>
          <p:cNvGrpSpPr/>
          <p:nvPr/>
        </p:nvGrpSpPr>
        <p:grpSpPr>
          <a:xfrm>
            <a:off x="2078038" y="1485900"/>
            <a:ext cx="11488737" cy="3360738"/>
            <a:chOff x="3273" y="2340"/>
            <a:chExt cx="18091" cy="5293"/>
          </a:xfrm>
        </p:grpSpPr>
        <p:sp>
          <p:nvSpPr>
            <p:cNvPr id="11270" name="文本框 12"/>
            <p:cNvSpPr txBox="1"/>
            <p:nvPr>
              <p:custDataLst>
                <p:tags r:id="rId4"/>
              </p:custDataLst>
            </p:nvPr>
          </p:nvSpPr>
          <p:spPr>
            <a:xfrm>
              <a:off x="11430" y="4595"/>
              <a:ext cx="9935" cy="675"/>
            </a:xfrm>
            <a:prstGeom prst="rect">
              <a:avLst/>
            </a:prstGeom>
            <a:noFill/>
            <a:ln w="9525">
              <a:noFill/>
            </a:ln>
          </p:spPr>
          <p:txBody>
            <a:bodyPr wrap="square" anchor="t" anchorCtr="0">
              <a:spAutoFit/>
            </a:bodyPr>
            <a:p>
              <a:r>
                <a:rPr lang="zh-CN" altLang="en-US" sz="2200" b="1">
                  <a:latin typeface="微软雅黑" panose="020B0503020204020204" charset="-122"/>
                  <a:ea typeface="微软雅黑" panose="020B0503020204020204" charset="-122"/>
                </a:rPr>
                <a:t>坚持以人民为中心</a:t>
              </a:r>
              <a:endParaRPr lang="zh-CN" altLang="en-US" sz="2200" b="1">
                <a:latin typeface="微软雅黑" panose="020B0503020204020204" charset="-122"/>
                <a:ea typeface="微软雅黑" panose="020B0503020204020204" charset="-122"/>
              </a:endParaRPr>
            </a:p>
          </p:txBody>
        </p:sp>
        <p:sp>
          <p:nvSpPr>
            <p:cNvPr id="11271" name="文本框 14"/>
            <p:cNvSpPr txBox="1"/>
            <p:nvPr>
              <p:custDataLst>
                <p:tags r:id="rId5"/>
              </p:custDataLst>
            </p:nvPr>
          </p:nvSpPr>
          <p:spPr>
            <a:xfrm>
              <a:off x="11430" y="5765"/>
              <a:ext cx="9935" cy="675"/>
            </a:xfrm>
            <a:prstGeom prst="rect">
              <a:avLst/>
            </a:prstGeom>
            <a:noFill/>
            <a:ln w="9525">
              <a:noFill/>
            </a:ln>
          </p:spPr>
          <p:txBody>
            <a:bodyPr wrap="square" anchor="t" anchorCtr="0">
              <a:spAutoFit/>
            </a:bodyPr>
            <a:p>
              <a:r>
                <a:rPr lang="zh-CN" altLang="en-US" sz="2200" b="1">
                  <a:latin typeface="微软雅黑" panose="020B0503020204020204" charset="-122"/>
                  <a:ea typeface="微软雅黑" panose="020B0503020204020204" charset="-122"/>
                </a:rPr>
                <a:t>坚持以制度建设为主线</a:t>
              </a:r>
              <a:endParaRPr lang="zh-CN" altLang="en-US" sz="2200" b="1">
                <a:latin typeface="微软雅黑" panose="020B0503020204020204" charset="-122"/>
                <a:ea typeface="微软雅黑" panose="020B0503020204020204" charset="-122"/>
              </a:endParaRPr>
            </a:p>
          </p:txBody>
        </p:sp>
        <p:grpSp>
          <p:nvGrpSpPr>
            <p:cNvPr id="11272" name="组合 3"/>
            <p:cNvGrpSpPr/>
            <p:nvPr/>
          </p:nvGrpSpPr>
          <p:grpSpPr>
            <a:xfrm>
              <a:off x="3272" y="2340"/>
              <a:ext cx="11627" cy="5292"/>
              <a:chOff x="3272" y="2339"/>
              <a:chExt cx="11629" cy="5293"/>
            </a:xfrm>
          </p:grpSpPr>
          <p:sp>
            <p:nvSpPr>
              <p:cNvPr id="22" name="AutoShape 7"/>
              <p:cNvSpPr>
                <a:spLocks noChangeArrowheads="1"/>
              </p:cNvSpPr>
              <p:nvPr/>
            </p:nvSpPr>
            <p:spPr bwMode="auto">
              <a:xfrm>
                <a:off x="3584" y="2339"/>
                <a:ext cx="3899" cy="1548"/>
              </a:xfrm>
              <a:prstGeom prst="roundRect">
                <a:avLst>
                  <a:gd name="adj" fmla="val 10889"/>
                </a:avLst>
              </a:prstGeom>
              <a:solidFill>
                <a:srgbClr val="D4000A"/>
              </a:solidFill>
              <a:ln>
                <a:noFill/>
              </a:ln>
              <a:effectLst/>
            </p:spPr>
            <p:txBody>
              <a:bodyPr wrap="none" lIns="96765" tIns="48383" rIns="96765" bIns="48383" anchor="ctr"/>
              <a:lstStyle>
                <a:lvl1pPr>
                  <a:spcBef>
                    <a:spcPct val="20000"/>
                  </a:spcBef>
                  <a:buChar char="•"/>
                  <a:defRPr sz="1500">
                    <a:solidFill>
                      <a:srgbClr val="080808"/>
                    </a:solidFill>
                    <a:latin typeface="Arial" panose="020B0604020202020204" pitchFamily="34" charset="0"/>
                    <a:ea typeface="仿宋_GB2312" panose="02010609030101010101" pitchFamily="1" charset="-122"/>
                  </a:defRPr>
                </a:lvl1pPr>
                <a:lvl2pPr marL="590550" indent="-133350">
                  <a:spcBef>
                    <a:spcPct val="20000"/>
                  </a:spcBef>
                  <a:buChar char="–"/>
                  <a:defRPr sz="1400">
                    <a:solidFill>
                      <a:srgbClr val="080808"/>
                    </a:solidFill>
                    <a:latin typeface="Arial" panose="020B0604020202020204" pitchFamily="34" charset="0"/>
                    <a:ea typeface="楷体_GB2312" panose="02010609030101010101" pitchFamily="49" charset="-122"/>
                  </a:defRPr>
                </a:lvl2pPr>
                <a:lvl3pPr marL="908050" indent="6350">
                  <a:spcBef>
                    <a:spcPct val="20000"/>
                  </a:spcBef>
                  <a:buChar char="•"/>
                  <a:defRPr sz="2000">
                    <a:solidFill>
                      <a:schemeClr val="tx1"/>
                    </a:solidFill>
                    <a:latin typeface="Arial" panose="020B0604020202020204" pitchFamily="34" charset="0"/>
                    <a:ea typeface="宋体" panose="02010600030101010101" pitchFamily="2" charset="-122"/>
                  </a:defRPr>
                </a:lvl3pPr>
                <a:lvl4pPr marL="1270000" indent="101600">
                  <a:spcBef>
                    <a:spcPct val="20000"/>
                  </a:spcBef>
                  <a:buChar char="–"/>
                  <a:defRPr sz="1700">
                    <a:solidFill>
                      <a:schemeClr val="tx1"/>
                    </a:solidFill>
                    <a:latin typeface="Arial" panose="020B0604020202020204" pitchFamily="34" charset="0"/>
                    <a:ea typeface="宋体" panose="02010600030101010101" pitchFamily="2" charset="-122"/>
                  </a:defRPr>
                </a:lvl4pPr>
                <a:lvl5pPr marL="1633855" indent="195580">
                  <a:spcBef>
                    <a:spcPct val="20000"/>
                  </a:spcBef>
                  <a:buChar char="»"/>
                  <a:defRPr sz="1700">
                    <a:solidFill>
                      <a:schemeClr val="tx1"/>
                    </a:solidFill>
                    <a:latin typeface="Arial" panose="020B0604020202020204" pitchFamily="34" charset="0"/>
                    <a:ea typeface="宋体" panose="02010600030101010101" pitchFamily="2" charset="-122"/>
                  </a:defRPr>
                </a:lvl5pPr>
                <a:lvl6pPr marL="20910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5482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0054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4626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buFontTx/>
                  <a:buNone/>
                </a:pPr>
                <a:endParaRPr lang="zh-CN" altLang="en-US" sz="1865" strike="noStrike" noProof="1">
                  <a:solidFill>
                    <a:schemeClr val="tx1"/>
                  </a:solidFill>
                  <a:ea typeface="宋体" panose="02010600030101010101" pitchFamily="2" charset="-122"/>
                </a:endParaRPr>
              </a:p>
            </p:txBody>
          </p:sp>
          <p:sp>
            <p:nvSpPr>
              <p:cNvPr id="11274" name="Text Box 20"/>
              <p:cNvSpPr txBox="1"/>
              <p:nvPr/>
            </p:nvSpPr>
            <p:spPr>
              <a:xfrm>
                <a:off x="3272" y="2563"/>
                <a:ext cx="4212" cy="1000"/>
              </a:xfrm>
              <a:prstGeom prst="rect">
                <a:avLst/>
              </a:prstGeom>
              <a:noFill/>
              <a:ln w="9525">
                <a:noFill/>
              </a:ln>
            </p:spPr>
            <p:txBody>
              <a:bodyPr wrap="square" lIns="96765" tIns="48383" rIns="96765" bIns="48383" anchor="t" anchorCtr="0">
                <a:spAutoFit/>
              </a:bodyPr>
              <a:p>
                <a:pPr indent="460375" algn="just">
                  <a:lnSpc>
                    <a:spcPct val="125000"/>
                  </a:lnSpc>
                </a:pPr>
                <a:r>
                  <a:rPr lang="zh-CN" altLang="zh-CN" sz="2800" b="1" dirty="0">
                    <a:solidFill>
                      <a:schemeClr val="bg1"/>
                    </a:solidFill>
                    <a:latin typeface="微软雅黑" panose="020B0503020204020204" charset="-122"/>
                    <a:ea typeface="微软雅黑" panose="020B0503020204020204" charset="-122"/>
                  </a:rPr>
                  <a:t>贯彻的原则</a:t>
                </a:r>
                <a:endParaRPr lang="zh-CN" altLang="zh-CN" sz="2800" b="1" dirty="0">
                  <a:solidFill>
                    <a:schemeClr val="bg1"/>
                  </a:solidFill>
                  <a:latin typeface="微软雅黑" panose="020B0503020204020204" charset="-122"/>
                  <a:ea typeface="微软雅黑" panose="020B0503020204020204" charset="-122"/>
                </a:endParaRPr>
              </a:p>
            </p:txBody>
          </p:sp>
          <p:sp>
            <p:nvSpPr>
              <p:cNvPr id="16" name="iconfont-1187-868636"/>
              <p:cNvSpPr>
                <a:spLocks noChangeAspect="1"/>
              </p:cNvSpPr>
              <p:nvPr>
                <p:custDataLst>
                  <p:tags r:id="rId6"/>
                </p:custDataLst>
              </p:nvPr>
            </p:nvSpPr>
            <p:spPr bwMode="auto">
              <a:xfrm>
                <a:off x="4186" y="4594"/>
                <a:ext cx="668" cy="635"/>
              </a:xfrm>
              <a:custGeom>
                <a:avLst/>
                <a:gdLst>
                  <a:gd name="T0" fmla="*/ 3119 w 6600"/>
                  <a:gd name="T1" fmla="*/ 113 h 6282"/>
                  <a:gd name="T2" fmla="*/ 3300 w 6600"/>
                  <a:gd name="T3" fmla="*/ 0 h 6282"/>
                  <a:gd name="T4" fmla="*/ 3481 w 6600"/>
                  <a:gd name="T5" fmla="*/ 113 h 6282"/>
                  <a:gd name="T6" fmla="*/ 4269 w 6600"/>
                  <a:gd name="T7" fmla="*/ 1709 h 6282"/>
                  <a:gd name="T8" fmla="*/ 4652 w 6600"/>
                  <a:gd name="T9" fmla="*/ 1987 h 6282"/>
                  <a:gd name="T10" fmla="*/ 6413 w 6600"/>
                  <a:gd name="T11" fmla="*/ 2243 h 6282"/>
                  <a:gd name="T12" fmla="*/ 6576 w 6600"/>
                  <a:gd name="T13" fmla="*/ 2380 h 6282"/>
                  <a:gd name="T14" fmla="*/ 6525 w 6600"/>
                  <a:gd name="T15" fmla="*/ 2587 h 6282"/>
                  <a:gd name="T16" fmla="*/ 5250 w 6600"/>
                  <a:gd name="T17" fmla="*/ 3830 h 6282"/>
                  <a:gd name="T18" fmla="*/ 5104 w 6600"/>
                  <a:gd name="T19" fmla="*/ 4280 h 6282"/>
                  <a:gd name="T20" fmla="*/ 5405 w 6600"/>
                  <a:gd name="T21" fmla="*/ 6034 h 6282"/>
                  <a:gd name="T22" fmla="*/ 5325 w 6600"/>
                  <a:gd name="T23" fmla="*/ 6231 h 6282"/>
                  <a:gd name="T24" fmla="*/ 5112 w 6600"/>
                  <a:gd name="T25" fmla="*/ 6247 h 6282"/>
                  <a:gd name="T26" fmla="*/ 3536 w 6600"/>
                  <a:gd name="T27" fmla="*/ 5419 h 6282"/>
                  <a:gd name="T28" fmla="*/ 3063 w 6600"/>
                  <a:gd name="T29" fmla="*/ 5419 h 6282"/>
                  <a:gd name="T30" fmla="*/ 1488 w 6600"/>
                  <a:gd name="T31" fmla="*/ 6247 h 6282"/>
                  <a:gd name="T32" fmla="*/ 1275 w 6600"/>
                  <a:gd name="T33" fmla="*/ 6231 h 6282"/>
                  <a:gd name="T34" fmla="*/ 1195 w 6600"/>
                  <a:gd name="T35" fmla="*/ 6034 h 6282"/>
                  <a:gd name="T36" fmla="*/ 1496 w 6600"/>
                  <a:gd name="T37" fmla="*/ 4280 h 6282"/>
                  <a:gd name="T38" fmla="*/ 1349 w 6600"/>
                  <a:gd name="T39" fmla="*/ 3830 h 6282"/>
                  <a:gd name="T40" fmla="*/ 75 w 6600"/>
                  <a:gd name="T41" fmla="*/ 2587 h 6282"/>
                  <a:gd name="T42" fmla="*/ 24 w 6600"/>
                  <a:gd name="T43" fmla="*/ 2380 h 6282"/>
                  <a:gd name="T44" fmla="*/ 187 w 6600"/>
                  <a:gd name="T45" fmla="*/ 2243 h 6282"/>
                  <a:gd name="T46" fmla="*/ 1948 w 6600"/>
                  <a:gd name="T47" fmla="*/ 1987 h 6282"/>
                  <a:gd name="T48" fmla="*/ 2331 w 6600"/>
                  <a:gd name="T49" fmla="*/ 1709 h 6282"/>
                  <a:gd name="T50" fmla="*/ 3119 w 6600"/>
                  <a:gd name="T51" fmla="*/ 113 h 6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00" h="6282">
                    <a:moveTo>
                      <a:pt x="3119" y="113"/>
                    </a:moveTo>
                    <a:cubicBezTo>
                      <a:pt x="3153" y="44"/>
                      <a:pt x="3223" y="0"/>
                      <a:pt x="3300" y="0"/>
                    </a:cubicBezTo>
                    <a:cubicBezTo>
                      <a:pt x="3377" y="0"/>
                      <a:pt x="3447" y="44"/>
                      <a:pt x="3481" y="113"/>
                    </a:cubicBezTo>
                    <a:lnTo>
                      <a:pt x="4269" y="1709"/>
                    </a:lnTo>
                    <a:cubicBezTo>
                      <a:pt x="4343" y="1859"/>
                      <a:pt x="4486" y="1963"/>
                      <a:pt x="4652" y="1987"/>
                    </a:cubicBezTo>
                    <a:lnTo>
                      <a:pt x="6413" y="2243"/>
                    </a:lnTo>
                    <a:cubicBezTo>
                      <a:pt x="6489" y="2254"/>
                      <a:pt x="6552" y="2307"/>
                      <a:pt x="6576" y="2380"/>
                    </a:cubicBezTo>
                    <a:cubicBezTo>
                      <a:pt x="6600" y="2453"/>
                      <a:pt x="6580" y="2534"/>
                      <a:pt x="6525" y="2587"/>
                    </a:cubicBezTo>
                    <a:lnTo>
                      <a:pt x="5250" y="3830"/>
                    </a:lnTo>
                    <a:cubicBezTo>
                      <a:pt x="5131" y="3947"/>
                      <a:pt x="5076" y="4115"/>
                      <a:pt x="5104" y="4280"/>
                    </a:cubicBezTo>
                    <a:lnTo>
                      <a:pt x="5405" y="6034"/>
                    </a:lnTo>
                    <a:cubicBezTo>
                      <a:pt x="5418" y="6110"/>
                      <a:pt x="5387" y="6186"/>
                      <a:pt x="5325" y="6231"/>
                    </a:cubicBezTo>
                    <a:cubicBezTo>
                      <a:pt x="5262" y="6276"/>
                      <a:pt x="5180" y="6282"/>
                      <a:pt x="5112" y="6247"/>
                    </a:cubicBezTo>
                    <a:lnTo>
                      <a:pt x="3536" y="5419"/>
                    </a:lnTo>
                    <a:cubicBezTo>
                      <a:pt x="3388" y="5341"/>
                      <a:pt x="3211" y="5341"/>
                      <a:pt x="3063" y="5419"/>
                    </a:cubicBezTo>
                    <a:lnTo>
                      <a:pt x="1488" y="6247"/>
                    </a:lnTo>
                    <a:cubicBezTo>
                      <a:pt x="1420" y="6282"/>
                      <a:pt x="1337" y="6276"/>
                      <a:pt x="1275" y="6231"/>
                    </a:cubicBezTo>
                    <a:cubicBezTo>
                      <a:pt x="1213" y="6186"/>
                      <a:pt x="1182" y="6109"/>
                      <a:pt x="1195" y="6034"/>
                    </a:cubicBezTo>
                    <a:lnTo>
                      <a:pt x="1496" y="4280"/>
                    </a:lnTo>
                    <a:cubicBezTo>
                      <a:pt x="1524" y="4115"/>
                      <a:pt x="1469" y="3947"/>
                      <a:pt x="1349" y="3830"/>
                    </a:cubicBezTo>
                    <a:lnTo>
                      <a:pt x="75" y="2587"/>
                    </a:lnTo>
                    <a:cubicBezTo>
                      <a:pt x="20" y="2534"/>
                      <a:pt x="0" y="2453"/>
                      <a:pt x="24" y="2380"/>
                    </a:cubicBezTo>
                    <a:cubicBezTo>
                      <a:pt x="48" y="2307"/>
                      <a:pt x="111" y="2254"/>
                      <a:pt x="187" y="2243"/>
                    </a:cubicBezTo>
                    <a:lnTo>
                      <a:pt x="1948" y="1987"/>
                    </a:lnTo>
                    <a:cubicBezTo>
                      <a:pt x="2114" y="1963"/>
                      <a:pt x="2257" y="1859"/>
                      <a:pt x="2331" y="1709"/>
                    </a:cubicBezTo>
                    <a:lnTo>
                      <a:pt x="3119" y="113"/>
                    </a:lnTo>
                    <a:close/>
                  </a:path>
                </a:pathLst>
              </a:custGeom>
              <a:solidFill>
                <a:srgbClr val="C00000"/>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zh-CN" altLang="en-US" strike="noStrike" noProof="1">
                  <a:gradFill>
                    <a:gsLst>
                      <a:gs pos="0">
                        <a:srgbClr val="D7B894"/>
                      </a:gs>
                      <a:gs pos="100000">
                        <a:srgbClr val="B9A085"/>
                      </a:gs>
                    </a:gsLst>
                    <a:lin ang="2700000" scaled="0"/>
                  </a:gradFill>
                  <a:latin typeface="汉仪大宋简" panose="02010609000101010101" charset="-122"/>
                  <a:ea typeface="汉仪大宋简" panose="02010609000101010101" charset="-122"/>
                  <a:cs typeface="+mn-ea"/>
                  <a:sym typeface="+mn-lt"/>
                </a:endParaRPr>
              </a:p>
            </p:txBody>
          </p:sp>
          <p:sp>
            <p:nvSpPr>
              <p:cNvPr id="11276" name="文本框 8"/>
              <p:cNvSpPr txBox="1"/>
              <p:nvPr>
                <p:custDataLst>
                  <p:tags r:id="rId7"/>
                </p:custDataLst>
              </p:nvPr>
            </p:nvSpPr>
            <p:spPr>
              <a:xfrm>
                <a:off x="4965" y="4594"/>
                <a:ext cx="9936" cy="677"/>
              </a:xfrm>
              <a:prstGeom prst="rect">
                <a:avLst/>
              </a:prstGeom>
              <a:noFill/>
              <a:ln w="9525">
                <a:noFill/>
              </a:ln>
            </p:spPr>
            <p:txBody>
              <a:bodyPr wrap="square" anchor="t" anchorCtr="0">
                <a:spAutoFit/>
              </a:bodyPr>
              <a:p>
                <a:r>
                  <a:rPr lang="zh-CN" altLang="en-US" sz="2200" b="1">
                    <a:latin typeface="微软雅黑" panose="020B0503020204020204" charset="-122"/>
                    <a:ea typeface="微软雅黑" panose="020B0503020204020204" charset="-122"/>
                  </a:rPr>
                  <a:t>坚持党的全面领导</a:t>
                </a:r>
                <a:endParaRPr lang="zh-CN" altLang="en-US" sz="2200" b="1">
                  <a:latin typeface="微软雅黑" panose="020B0503020204020204" charset="-122"/>
                  <a:ea typeface="微软雅黑" panose="020B0503020204020204" charset="-122"/>
                </a:endParaRPr>
              </a:p>
            </p:txBody>
          </p:sp>
          <p:sp>
            <p:nvSpPr>
              <p:cNvPr id="10" name="iconfont-1187-868636"/>
              <p:cNvSpPr>
                <a:spLocks noChangeAspect="1"/>
              </p:cNvSpPr>
              <p:nvPr>
                <p:custDataLst>
                  <p:tags r:id="rId8"/>
                </p:custDataLst>
              </p:nvPr>
            </p:nvSpPr>
            <p:spPr bwMode="auto">
              <a:xfrm>
                <a:off x="4186" y="5764"/>
                <a:ext cx="668" cy="635"/>
              </a:xfrm>
              <a:custGeom>
                <a:avLst/>
                <a:gdLst>
                  <a:gd name="T0" fmla="*/ 3119 w 6600"/>
                  <a:gd name="T1" fmla="*/ 113 h 6282"/>
                  <a:gd name="T2" fmla="*/ 3300 w 6600"/>
                  <a:gd name="T3" fmla="*/ 0 h 6282"/>
                  <a:gd name="T4" fmla="*/ 3481 w 6600"/>
                  <a:gd name="T5" fmla="*/ 113 h 6282"/>
                  <a:gd name="T6" fmla="*/ 4269 w 6600"/>
                  <a:gd name="T7" fmla="*/ 1709 h 6282"/>
                  <a:gd name="T8" fmla="*/ 4652 w 6600"/>
                  <a:gd name="T9" fmla="*/ 1987 h 6282"/>
                  <a:gd name="T10" fmla="*/ 6413 w 6600"/>
                  <a:gd name="T11" fmla="*/ 2243 h 6282"/>
                  <a:gd name="T12" fmla="*/ 6576 w 6600"/>
                  <a:gd name="T13" fmla="*/ 2380 h 6282"/>
                  <a:gd name="T14" fmla="*/ 6525 w 6600"/>
                  <a:gd name="T15" fmla="*/ 2587 h 6282"/>
                  <a:gd name="T16" fmla="*/ 5250 w 6600"/>
                  <a:gd name="T17" fmla="*/ 3830 h 6282"/>
                  <a:gd name="T18" fmla="*/ 5104 w 6600"/>
                  <a:gd name="T19" fmla="*/ 4280 h 6282"/>
                  <a:gd name="T20" fmla="*/ 5405 w 6600"/>
                  <a:gd name="T21" fmla="*/ 6034 h 6282"/>
                  <a:gd name="T22" fmla="*/ 5325 w 6600"/>
                  <a:gd name="T23" fmla="*/ 6231 h 6282"/>
                  <a:gd name="T24" fmla="*/ 5112 w 6600"/>
                  <a:gd name="T25" fmla="*/ 6247 h 6282"/>
                  <a:gd name="T26" fmla="*/ 3536 w 6600"/>
                  <a:gd name="T27" fmla="*/ 5419 h 6282"/>
                  <a:gd name="T28" fmla="*/ 3063 w 6600"/>
                  <a:gd name="T29" fmla="*/ 5419 h 6282"/>
                  <a:gd name="T30" fmla="*/ 1488 w 6600"/>
                  <a:gd name="T31" fmla="*/ 6247 h 6282"/>
                  <a:gd name="T32" fmla="*/ 1275 w 6600"/>
                  <a:gd name="T33" fmla="*/ 6231 h 6282"/>
                  <a:gd name="T34" fmla="*/ 1195 w 6600"/>
                  <a:gd name="T35" fmla="*/ 6034 h 6282"/>
                  <a:gd name="T36" fmla="*/ 1496 w 6600"/>
                  <a:gd name="T37" fmla="*/ 4280 h 6282"/>
                  <a:gd name="T38" fmla="*/ 1349 w 6600"/>
                  <a:gd name="T39" fmla="*/ 3830 h 6282"/>
                  <a:gd name="T40" fmla="*/ 75 w 6600"/>
                  <a:gd name="T41" fmla="*/ 2587 h 6282"/>
                  <a:gd name="T42" fmla="*/ 24 w 6600"/>
                  <a:gd name="T43" fmla="*/ 2380 h 6282"/>
                  <a:gd name="T44" fmla="*/ 187 w 6600"/>
                  <a:gd name="T45" fmla="*/ 2243 h 6282"/>
                  <a:gd name="T46" fmla="*/ 1948 w 6600"/>
                  <a:gd name="T47" fmla="*/ 1987 h 6282"/>
                  <a:gd name="T48" fmla="*/ 2331 w 6600"/>
                  <a:gd name="T49" fmla="*/ 1709 h 6282"/>
                  <a:gd name="T50" fmla="*/ 3119 w 6600"/>
                  <a:gd name="T51" fmla="*/ 113 h 6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00" h="6282">
                    <a:moveTo>
                      <a:pt x="3119" y="113"/>
                    </a:moveTo>
                    <a:cubicBezTo>
                      <a:pt x="3153" y="44"/>
                      <a:pt x="3223" y="0"/>
                      <a:pt x="3300" y="0"/>
                    </a:cubicBezTo>
                    <a:cubicBezTo>
                      <a:pt x="3377" y="0"/>
                      <a:pt x="3447" y="44"/>
                      <a:pt x="3481" y="113"/>
                    </a:cubicBezTo>
                    <a:lnTo>
                      <a:pt x="4269" y="1709"/>
                    </a:lnTo>
                    <a:cubicBezTo>
                      <a:pt x="4343" y="1859"/>
                      <a:pt x="4486" y="1963"/>
                      <a:pt x="4652" y="1987"/>
                    </a:cubicBezTo>
                    <a:lnTo>
                      <a:pt x="6413" y="2243"/>
                    </a:lnTo>
                    <a:cubicBezTo>
                      <a:pt x="6489" y="2254"/>
                      <a:pt x="6552" y="2307"/>
                      <a:pt x="6576" y="2380"/>
                    </a:cubicBezTo>
                    <a:cubicBezTo>
                      <a:pt x="6600" y="2453"/>
                      <a:pt x="6580" y="2534"/>
                      <a:pt x="6525" y="2587"/>
                    </a:cubicBezTo>
                    <a:lnTo>
                      <a:pt x="5250" y="3830"/>
                    </a:lnTo>
                    <a:cubicBezTo>
                      <a:pt x="5131" y="3947"/>
                      <a:pt x="5076" y="4115"/>
                      <a:pt x="5104" y="4280"/>
                    </a:cubicBezTo>
                    <a:lnTo>
                      <a:pt x="5405" y="6034"/>
                    </a:lnTo>
                    <a:cubicBezTo>
                      <a:pt x="5418" y="6110"/>
                      <a:pt x="5387" y="6186"/>
                      <a:pt x="5325" y="6231"/>
                    </a:cubicBezTo>
                    <a:cubicBezTo>
                      <a:pt x="5262" y="6276"/>
                      <a:pt x="5180" y="6282"/>
                      <a:pt x="5112" y="6247"/>
                    </a:cubicBezTo>
                    <a:lnTo>
                      <a:pt x="3536" y="5419"/>
                    </a:lnTo>
                    <a:cubicBezTo>
                      <a:pt x="3388" y="5341"/>
                      <a:pt x="3211" y="5341"/>
                      <a:pt x="3063" y="5419"/>
                    </a:cubicBezTo>
                    <a:lnTo>
                      <a:pt x="1488" y="6247"/>
                    </a:lnTo>
                    <a:cubicBezTo>
                      <a:pt x="1420" y="6282"/>
                      <a:pt x="1337" y="6276"/>
                      <a:pt x="1275" y="6231"/>
                    </a:cubicBezTo>
                    <a:cubicBezTo>
                      <a:pt x="1213" y="6186"/>
                      <a:pt x="1182" y="6109"/>
                      <a:pt x="1195" y="6034"/>
                    </a:cubicBezTo>
                    <a:lnTo>
                      <a:pt x="1496" y="4280"/>
                    </a:lnTo>
                    <a:cubicBezTo>
                      <a:pt x="1524" y="4115"/>
                      <a:pt x="1469" y="3947"/>
                      <a:pt x="1349" y="3830"/>
                    </a:cubicBezTo>
                    <a:lnTo>
                      <a:pt x="75" y="2587"/>
                    </a:lnTo>
                    <a:cubicBezTo>
                      <a:pt x="20" y="2534"/>
                      <a:pt x="0" y="2453"/>
                      <a:pt x="24" y="2380"/>
                    </a:cubicBezTo>
                    <a:cubicBezTo>
                      <a:pt x="48" y="2307"/>
                      <a:pt x="111" y="2254"/>
                      <a:pt x="187" y="2243"/>
                    </a:cubicBezTo>
                    <a:lnTo>
                      <a:pt x="1948" y="1987"/>
                    </a:lnTo>
                    <a:cubicBezTo>
                      <a:pt x="2114" y="1963"/>
                      <a:pt x="2257" y="1859"/>
                      <a:pt x="2331" y="1709"/>
                    </a:cubicBezTo>
                    <a:lnTo>
                      <a:pt x="3119" y="113"/>
                    </a:lnTo>
                    <a:close/>
                  </a:path>
                </a:pathLst>
              </a:custGeom>
              <a:solidFill>
                <a:srgbClr val="C00000"/>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zh-CN" altLang="en-US" strike="noStrike" noProof="1">
                  <a:gradFill>
                    <a:gsLst>
                      <a:gs pos="0">
                        <a:srgbClr val="D7B894"/>
                      </a:gs>
                      <a:gs pos="100000">
                        <a:srgbClr val="B9A085"/>
                      </a:gs>
                    </a:gsLst>
                    <a:lin ang="2700000" scaled="0"/>
                  </a:gradFill>
                  <a:latin typeface="汉仪大宋简" panose="02010609000101010101" charset="-122"/>
                  <a:ea typeface="汉仪大宋简" panose="02010609000101010101" charset="-122"/>
                  <a:cs typeface="+mn-ea"/>
                  <a:sym typeface="+mn-lt"/>
                </a:endParaRPr>
              </a:p>
            </p:txBody>
          </p:sp>
          <p:sp>
            <p:nvSpPr>
              <p:cNvPr id="11278" name="文本框 10"/>
              <p:cNvSpPr txBox="1"/>
              <p:nvPr>
                <p:custDataLst>
                  <p:tags r:id="rId9"/>
                </p:custDataLst>
              </p:nvPr>
            </p:nvSpPr>
            <p:spPr>
              <a:xfrm>
                <a:off x="4965" y="5764"/>
                <a:ext cx="9936" cy="677"/>
              </a:xfrm>
              <a:prstGeom prst="rect">
                <a:avLst/>
              </a:prstGeom>
              <a:noFill/>
              <a:ln w="9525">
                <a:noFill/>
              </a:ln>
            </p:spPr>
            <p:txBody>
              <a:bodyPr wrap="square" anchor="t" anchorCtr="0">
                <a:spAutoFit/>
              </a:bodyPr>
              <a:p>
                <a:r>
                  <a:rPr lang="zh-CN" altLang="en-US" sz="2200" b="1">
                    <a:latin typeface="微软雅黑" panose="020B0503020204020204" charset="-122"/>
                    <a:ea typeface="微软雅黑" panose="020B0503020204020204" charset="-122"/>
                  </a:rPr>
                  <a:t>坚持守正创新</a:t>
                </a:r>
                <a:endParaRPr lang="zh-CN" altLang="en-US" sz="2200" b="1">
                  <a:latin typeface="微软雅黑" panose="020B0503020204020204" charset="-122"/>
                  <a:ea typeface="微软雅黑" panose="020B0503020204020204" charset="-122"/>
                </a:endParaRPr>
              </a:p>
            </p:txBody>
          </p:sp>
          <p:sp>
            <p:nvSpPr>
              <p:cNvPr id="12" name="iconfont-1187-868636"/>
              <p:cNvSpPr>
                <a:spLocks noChangeAspect="1"/>
              </p:cNvSpPr>
              <p:nvPr>
                <p:custDataLst>
                  <p:tags r:id="rId10"/>
                </p:custDataLst>
              </p:nvPr>
            </p:nvSpPr>
            <p:spPr bwMode="auto">
              <a:xfrm>
                <a:off x="10651" y="4594"/>
                <a:ext cx="668" cy="635"/>
              </a:xfrm>
              <a:custGeom>
                <a:avLst/>
                <a:gdLst>
                  <a:gd name="T0" fmla="*/ 3119 w 6600"/>
                  <a:gd name="T1" fmla="*/ 113 h 6282"/>
                  <a:gd name="T2" fmla="*/ 3300 w 6600"/>
                  <a:gd name="T3" fmla="*/ 0 h 6282"/>
                  <a:gd name="T4" fmla="*/ 3481 w 6600"/>
                  <a:gd name="T5" fmla="*/ 113 h 6282"/>
                  <a:gd name="T6" fmla="*/ 4269 w 6600"/>
                  <a:gd name="T7" fmla="*/ 1709 h 6282"/>
                  <a:gd name="T8" fmla="*/ 4652 w 6600"/>
                  <a:gd name="T9" fmla="*/ 1987 h 6282"/>
                  <a:gd name="T10" fmla="*/ 6413 w 6600"/>
                  <a:gd name="T11" fmla="*/ 2243 h 6282"/>
                  <a:gd name="T12" fmla="*/ 6576 w 6600"/>
                  <a:gd name="T13" fmla="*/ 2380 h 6282"/>
                  <a:gd name="T14" fmla="*/ 6525 w 6600"/>
                  <a:gd name="T15" fmla="*/ 2587 h 6282"/>
                  <a:gd name="T16" fmla="*/ 5250 w 6600"/>
                  <a:gd name="T17" fmla="*/ 3830 h 6282"/>
                  <a:gd name="T18" fmla="*/ 5104 w 6600"/>
                  <a:gd name="T19" fmla="*/ 4280 h 6282"/>
                  <a:gd name="T20" fmla="*/ 5405 w 6600"/>
                  <a:gd name="T21" fmla="*/ 6034 h 6282"/>
                  <a:gd name="T22" fmla="*/ 5325 w 6600"/>
                  <a:gd name="T23" fmla="*/ 6231 h 6282"/>
                  <a:gd name="T24" fmla="*/ 5112 w 6600"/>
                  <a:gd name="T25" fmla="*/ 6247 h 6282"/>
                  <a:gd name="T26" fmla="*/ 3536 w 6600"/>
                  <a:gd name="T27" fmla="*/ 5419 h 6282"/>
                  <a:gd name="T28" fmla="*/ 3063 w 6600"/>
                  <a:gd name="T29" fmla="*/ 5419 h 6282"/>
                  <a:gd name="T30" fmla="*/ 1488 w 6600"/>
                  <a:gd name="T31" fmla="*/ 6247 h 6282"/>
                  <a:gd name="T32" fmla="*/ 1275 w 6600"/>
                  <a:gd name="T33" fmla="*/ 6231 h 6282"/>
                  <a:gd name="T34" fmla="*/ 1195 w 6600"/>
                  <a:gd name="T35" fmla="*/ 6034 h 6282"/>
                  <a:gd name="T36" fmla="*/ 1496 w 6600"/>
                  <a:gd name="T37" fmla="*/ 4280 h 6282"/>
                  <a:gd name="T38" fmla="*/ 1349 w 6600"/>
                  <a:gd name="T39" fmla="*/ 3830 h 6282"/>
                  <a:gd name="T40" fmla="*/ 75 w 6600"/>
                  <a:gd name="T41" fmla="*/ 2587 h 6282"/>
                  <a:gd name="T42" fmla="*/ 24 w 6600"/>
                  <a:gd name="T43" fmla="*/ 2380 h 6282"/>
                  <a:gd name="T44" fmla="*/ 187 w 6600"/>
                  <a:gd name="T45" fmla="*/ 2243 h 6282"/>
                  <a:gd name="T46" fmla="*/ 1948 w 6600"/>
                  <a:gd name="T47" fmla="*/ 1987 h 6282"/>
                  <a:gd name="T48" fmla="*/ 2331 w 6600"/>
                  <a:gd name="T49" fmla="*/ 1709 h 6282"/>
                  <a:gd name="T50" fmla="*/ 3119 w 6600"/>
                  <a:gd name="T51" fmla="*/ 113 h 6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00" h="6282">
                    <a:moveTo>
                      <a:pt x="3119" y="113"/>
                    </a:moveTo>
                    <a:cubicBezTo>
                      <a:pt x="3153" y="44"/>
                      <a:pt x="3223" y="0"/>
                      <a:pt x="3300" y="0"/>
                    </a:cubicBezTo>
                    <a:cubicBezTo>
                      <a:pt x="3377" y="0"/>
                      <a:pt x="3447" y="44"/>
                      <a:pt x="3481" y="113"/>
                    </a:cubicBezTo>
                    <a:lnTo>
                      <a:pt x="4269" y="1709"/>
                    </a:lnTo>
                    <a:cubicBezTo>
                      <a:pt x="4343" y="1859"/>
                      <a:pt x="4486" y="1963"/>
                      <a:pt x="4652" y="1987"/>
                    </a:cubicBezTo>
                    <a:lnTo>
                      <a:pt x="6413" y="2243"/>
                    </a:lnTo>
                    <a:cubicBezTo>
                      <a:pt x="6489" y="2254"/>
                      <a:pt x="6552" y="2307"/>
                      <a:pt x="6576" y="2380"/>
                    </a:cubicBezTo>
                    <a:cubicBezTo>
                      <a:pt x="6600" y="2453"/>
                      <a:pt x="6580" y="2534"/>
                      <a:pt x="6525" y="2587"/>
                    </a:cubicBezTo>
                    <a:lnTo>
                      <a:pt x="5250" y="3830"/>
                    </a:lnTo>
                    <a:cubicBezTo>
                      <a:pt x="5131" y="3947"/>
                      <a:pt x="5076" y="4115"/>
                      <a:pt x="5104" y="4280"/>
                    </a:cubicBezTo>
                    <a:lnTo>
                      <a:pt x="5405" y="6034"/>
                    </a:lnTo>
                    <a:cubicBezTo>
                      <a:pt x="5418" y="6110"/>
                      <a:pt x="5387" y="6186"/>
                      <a:pt x="5325" y="6231"/>
                    </a:cubicBezTo>
                    <a:cubicBezTo>
                      <a:pt x="5262" y="6276"/>
                      <a:pt x="5180" y="6282"/>
                      <a:pt x="5112" y="6247"/>
                    </a:cubicBezTo>
                    <a:lnTo>
                      <a:pt x="3536" y="5419"/>
                    </a:lnTo>
                    <a:cubicBezTo>
                      <a:pt x="3388" y="5341"/>
                      <a:pt x="3211" y="5341"/>
                      <a:pt x="3063" y="5419"/>
                    </a:cubicBezTo>
                    <a:lnTo>
                      <a:pt x="1488" y="6247"/>
                    </a:lnTo>
                    <a:cubicBezTo>
                      <a:pt x="1420" y="6282"/>
                      <a:pt x="1337" y="6276"/>
                      <a:pt x="1275" y="6231"/>
                    </a:cubicBezTo>
                    <a:cubicBezTo>
                      <a:pt x="1213" y="6186"/>
                      <a:pt x="1182" y="6109"/>
                      <a:pt x="1195" y="6034"/>
                    </a:cubicBezTo>
                    <a:lnTo>
                      <a:pt x="1496" y="4280"/>
                    </a:lnTo>
                    <a:cubicBezTo>
                      <a:pt x="1524" y="4115"/>
                      <a:pt x="1469" y="3947"/>
                      <a:pt x="1349" y="3830"/>
                    </a:cubicBezTo>
                    <a:lnTo>
                      <a:pt x="75" y="2587"/>
                    </a:lnTo>
                    <a:cubicBezTo>
                      <a:pt x="20" y="2534"/>
                      <a:pt x="0" y="2453"/>
                      <a:pt x="24" y="2380"/>
                    </a:cubicBezTo>
                    <a:cubicBezTo>
                      <a:pt x="48" y="2307"/>
                      <a:pt x="111" y="2254"/>
                      <a:pt x="187" y="2243"/>
                    </a:cubicBezTo>
                    <a:lnTo>
                      <a:pt x="1948" y="1987"/>
                    </a:lnTo>
                    <a:cubicBezTo>
                      <a:pt x="2114" y="1963"/>
                      <a:pt x="2257" y="1859"/>
                      <a:pt x="2331" y="1709"/>
                    </a:cubicBezTo>
                    <a:lnTo>
                      <a:pt x="3119" y="113"/>
                    </a:lnTo>
                    <a:close/>
                  </a:path>
                </a:pathLst>
              </a:custGeom>
              <a:solidFill>
                <a:srgbClr val="C00000"/>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zh-CN" altLang="en-US" strike="noStrike" noProof="1">
                  <a:gradFill>
                    <a:gsLst>
                      <a:gs pos="0">
                        <a:srgbClr val="D7B894"/>
                      </a:gs>
                      <a:gs pos="100000">
                        <a:srgbClr val="B9A085"/>
                      </a:gs>
                    </a:gsLst>
                    <a:lin ang="2700000" scaled="0"/>
                  </a:gradFill>
                  <a:latin typeface="汉仪大宋简" panose="02010609000101010101" charset="-122"/>
                  <a:ea typeface="汉仪大宋简" panose="02010609000101010101" charset="-122"/>
                  <a:cs typeface="+mn-ea"/>
                  <a:sym typeface="+mn-lt"/>
                </a:endParaRPr>
              </a:p>
            </p:txBody>
          </p:sp>
          <p:sp>
            <p:nvSpPr>
              <p:cNvPr id="14" name="iconfont-1187-868636"/>
              <p:cNvSpPr>
                <a:spLocks noChangeAspect="1"/>
              </p:cNvSpPr>
              <p:nvPr>
                <p:custDataLst>
                  <p:tags r:id="rId11"/>
                </p:custDataLst>
              </p:nvPr>
            </p:nvSpPr>
            <p:spPr bwMode="auto">
              <a:xfrm>
                <a:off x="10651" y="5764"/>
                <a:ext cx="668" cy="635"/>
              </a:xfrm>
              <a:custGeom>
                <a:avLst/>
                <a:gdLst>
                  <a:gd name="T0" fmla="*/ 3119 w 6600"/>
                  <a:gd name="T1" fmla="*/ 113 h 6282"/>
                  <a:gd name="T2" fmla="*/ 3300 w 6600"/>
                  <a:gd name="T3" fmla="*/ 0 h 6282"/>
                  <a:gd name="T4" fmla="*/ 3481 w 6600"/>
                  <a:gd name="T5" fmla="*/ 113 h 6282"/>
                  <a:gd name="T6" fmla="*/ 4269 w 6600"/>
                  <a:gd name="T7" fmla="*/ 1709 h 6282"/>
                  <a:gd name="T8" fmla="*/ 4652 w 6600"/>
                  <a:gd name="T9" fmla="*/ 1987 h 6282"/>
                  <a:gd name="T10" fmla="*/ 6413 w 6600"/>
                  <a:gd name="T11" fmla="*/ 2243 h 6282"/>
                  <a:gd name="T12" fmla="*/ 6576 w 6600"/>
                  <a:gd name="T13" fmla="*/ 2380 h 6282"/>
                  <a:gd name="T14" fmla="*/ 6525 w 6600"/>
                  <a:gd name="T15" fmla="*/ 2587 h 6282"/>
                  <a:gd name="T16" fmla="*/ 5250 w 6600"/>
                  <a:gd name="T17" fmla="*/ 3830 h 6282"/>
                  <a:gd name="T18" fmla="*/ 5104 w 6600"/>
                  <a:gd name="T19" fmla="*/ 4280 h 6282"/>
                  <a:gd name="T20" fmla="*/ 5405 w 6600"/>
                  <a:gd name="T21" fmla="*/ 6034 h 6282"/>
                  <a:gd name="T22" fmla="*/ 5325 w 6600"/>
                  <a:gd name="T23" fmla="*/ 6231 h 6282"/>
                  <a:gd name="T24" fmla="*/ 5112 w 6600"/>
                  <a:gd name="T25" fmla="*/ 6247 h 6282"/>
                  <a:gd name="T26" fmla="*/ 3536 w 6600"/>
                  <a:gd name="T27" fmla="*/ 5419 h 6282"/>
                  <a:gd name="T28" fmla="*/ 3063 w 6600"/>
                  <a:gd name="T29" fmla="*/ 5419 h 6282"/>
                  <a:gd name="T30" fmla="*/ 1488 w 6600"/>
                  <a:gd name="T31" fmla="*/ 6247 h 6282"/>
                  <a:gd name="T32" fmla="*/ 1275 w 6600"/>
                  <a:gd name="T33" fmla="*/ 6231 h 6282"/>
                  <a:gd name="T34" fmla="*/ 1195 w 6600"/>
                  <a:gd name="T35" fmla="*/ 6034 h 6282"/>
                  <a:gd name="T36" fmla="*/ 1496 w 6600"/>
                  <a:gd name="T37" fmla="*/ 4280 h 6282"/>
                  <a:gd name="T38" fmla="*/ 1349 w 6600"/>
                  <a:gd name="T39" fmla="*/ 3830 h 6282"/>
                  <a:gd name="T40" fmla="*/ 75 w 6600"/>
                  <a:gd name="T41" fmla="*/ 2587 h 6282"/>
                  <a:gd name="T42" fmla="*/ 24 w 6600"/>
                  <a:gd name="T43" fmla="*/ 2380 h 6282"/>
                  <a:gd name="T44" fmla="*/ 187 w 6600"/>
                  <a:gd name="T45" fmla="*/ 2243 h 6282"/>
                  <a:gd name="T46" fmla="*/ 1948 w 6600"/>
                  <a:gd name="T47" fmla="*/ 1987 h 6282"/>
                  <a:gd name="T48" fmla="*/ 2331 w 6600"/>
                  <a:gd name="T49" fmla="*/ 1709 h 6282"/>
                  <a:gd name="T50" fmla="*/ 3119 w 6600"/>
                  <a:gd name="T51" fmla="*/ 113 h 6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00" h="6282">
                    <a:moveTo>
                      <a:pt x="3119" y="113"/>
                    </a:moveTo>
                    <a:cubicBezTo>
                      <a:pt x="3153" y="44"/>
                      <a:pt x="3223" y="0"/>
                      <a:pt x="3300" y="0"/>
                    </a:cubicBezTo>
                    <a:cubicBezTo>
                      <a:pt x="3377" y="0"/>
                      <a:pt x="3447" y="44"/>
                      <a:pt x="3481" y="113"/>
                    </a:cubicBezTo>
                    <a:lnTo>
                      <a:pt x="4269" y="1709"/>
                    </a:lnTo>
                    <a:cubicBezTo>
                      <a:pt x="4343" y="1859"/>
                      <a:pt x="4486" y="1963"/>
                      <a:pt x="4652" y="1987"/>
                    </a:cubicBezTo>
                    <a:lnTo>
                      <a:pt x="6413" y="2243"/>
                    </a:lnTo>
                    <a:cubicBezTo>
                      <a:pt x="6489" y="2254"/>
                      <a:pt x="6552" y="2307"/>
                      <a:pt x="6576" y="2380"/>
                    </a:cubicBezTo>
                    <a:cubicBezTo>
                      <a:pt x="6600" y="2453"/>
                      <a:pt x="6580" y="2534"/>
                      <a:pt x="6525" y="2587"/>
                    </a:cubicBezTo>
                    <a:lnTo>
                      <a:pt x="5250" y="3830"/>
                    </a:lnTo>
                    <a:cubicBezTo>
                      <a:pt x="5131" y="3947"/>
                      <a:pt x="5076" y="4115"/>
                      <a:pt x="5104" y="4280"/>
                    </a:cubicBezTo>
                    <a:lnTo>
                      <a:pt x="5405" y="6034"/>
                    </a:lnTo>
                    <a:cubicBezTo>
                      <a:pt x="5418" y="6110"/>
                      <a:pt x="5387" y="6186"/>
                      <a:pt x="5325" y="6231"/>
                    </a:cubicBezTo>
                    <a:cubicBezTo>
                      <a:pt x="5262" y="6276"/>
                      <a:pt x="5180" y="6282"/>
                      <a:pt x="5112" y="6247"/>
                    </a:cubicBezTo>
                    <a:lnTo>
                      <a:pt x="3536" y="5419"/>
                    </a:lnTo>
                    <a:cubicBezTo>
                      <a:pt x="3388" y="5341"/>
                      <a:pt x="3211" y="5341"/>
                      <a:pt x="3063" y="5419"/>
                    </a:cubicBezTo>
                    <a:lnTo>
                      <a:pt x="1488" y="6247"/>
                    </a:lnTo>
                    <a:cubicBezTo>
                      <a:pt x="1420" y="6282"/>
                      <a:pt x="1337" y="6276"/>
                      <a:pt x="1275" y="6231"/>
                    </a:cubicBezTo>
                    <a:cubicBezTo>
                      <a:pt x="1213" y="6186"/>
                      <a:pt x="1182" y="6109"/>
                      <a:pt x="1195" y="6034"/>
                    </a:cubicBezTo>
                    <a:lnTo>
                      <a:pt x="1496" y="4280"/>
                    </a:lnTo>
                    <a:cubicBezTo>
                      <a:pt x="1524" y="4115"/>
                      <a:pt x="1469" y="3947"/>
                      <a:pt x="1349" y="3830"/>
                    </a:cubicBezTo>
                    <a:lnTo>
                      <a:pt x="75" y="2587"/>
                    </a:lnTo>
                    <a:cubicBezTo>
                      <a:pt x="20" y="2534"/>
                      <a:pt x="0" y="2453"/>
                      <a:pt x="24" y="2380"/>
                    </a:cubicBezTo>
                    <a:cubicBezTo>
                      <a:pt x="48" y="2307"/>
                      <a:pt x="111" y="2254"/>
                      <a:pt x="187" y="2243"/>
                    </a:cubicBezTo>
                    <a:lnTo>
                      <a:pt x="1948" y="1987"/>
                    </a:lnTo>
                    <a:cubicBezTo>
                      <a:pt x="2114" y="1963"/>
                      <a:pt x="2257" y="1859"/>
                      <a:pt x="2331" y="1709"/>
                    </a:cubicBezTo>
                    <a:lnTo>
                      <a:pt x="3119" y="113"/>
                    </a:lnTo>
                    <a:close/>
                  </a:path>
                </a:pathLst>
              </a:custGeom>
              <a:solidFill>
                <a:srgbClr val="C00000"/>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zh-CN" altLang="en-US" strike="noStrike" noProof="1">
                  <a:gradFill>
                    <a:gsLst>
                      <a:gs pos="0">
                        <a:srgbClr val="D7B894"/>
                      </a:gs>
                      <a:gs pos="100000">
                        <a:srgbClr val="B9A085"/>
                      </a:gs>
                    </a:gsLst>
                    <a:lin ang="2700000" scaled="0"/>
                  </a:gradFill>
                  <a:latin typeface="汉仪大宋简" panose="02010609000101010101" charset="-122"/>
                  <a:ea typeface="汉仪大宋简" panose="02010609000101010101" charset="-122"/>
                  <a:cs typeface="+mn-ea"/>
                  <a:sym typeface="+mn-lt"/>
                </a:endParaRPr>
              </a:p>
            </p:txBody>
          </p:sp>
          <p:sp>
            <p:nvSpPr>
              <p:cNvPr id="17" name="iconfont-1187-868636"/>
              <p:cNvSpPr>
                <a:spLocks noChangeAspect="1"/>
              </p:cNvSpPr>
              <p:nvPr>
                <p:custDataLst>
                  <p:tags r:id="rId12"/>
                </p:custDataLst>
              </p:nvPr>
            </p:nvSpPr>
            <p:spPr bwMode="auto">
              <a:xfrm>
                <a:off x="4186" y="6955"/>
                <a:ext cx="668" cy="635"/>
              </a:xfrm>
              <a:custGeom>
                <a:avLst/>
                <a:gdLst>
                  <a:gd name="T0" fmla="*/ 3119 w 6600"/>
                  <a:gd name="T1" fmla="*/ 113 h 6282"/>
                  <a:gd name="T2" fmla="*/ 3300 w 6600"/>
                  <a:gd name="T3" fmla="*/ 0 h 6282"/>
                  <a:gd name="T4" fmla="*/ 3481 w 6600"/>
                  <a:gd name="T5" fmla="*/ 113 h 6282"/>
                  <a:gd name="T6" fmla="*/ 4269 w 6600"/>
                  <a:gd name="T7" fmla="*/ 1709 h 6282"/>
                  <a:gd name="T8" fmla="*/ 4652 w 6600"/>
                  <a:gd name="T9" fmla="*/ 1987 h 6282"/>
                  <a:gd name="T10" fmla="*/ 6413 w 6600"/>
                  <a:gd name="T11" fmla="*/ 2243 h 6282"/>
                  <a:gd name="T12" fmla="*/ 6576 w 6600"/>
                  <a:gd name="T13" fmla="*/ 2380 h 6282"/>
                  <a:gd name="T14" fmla="*/ 6525 w 6600"/>
                  <a:gd name="T15" fmla="*/ 2587 h 6282"/>
                  <a:gd name="T16" fmla="*/ 5250 w 6600"/>
                  <a:gd name="T17" fmla="*/ 3830 h 6282"/>
                  <a:gd name="T18" fmla="*/ 5104 w 6600"/>
                  <a:gd name="T19" fmla="*/ 4280 h 6282"/>
                  <a:gd name="T20" fmla="*/ 5405 w 6600"/>
                  <a:gd name="T21" fmla="*/ 6034 h 6282"/>
                  <a:gd name="T22" fmla="*/ 5325 w 6600"/>
                  <a:gd name="T23" fmla="*/ 6231 h 6282"/>
                  <a:gd name="T24" fmla="*/ 5112 w 6600"/>
                  <a:gd name="T25" fmla="*/ 6247 h 6282"/>
                  <a:gd name="T26" fmla="*/ 3536 w 6600"/>
                  <a:gd name="T27" fmla="*/ 5419 h 6282"/>
                  <a:gd name="T28" fmla="*/ 3063 w 6600"/>
                  <a:gd name="T29" fmla="*/ 5419 h 6282"/>
                  <a:gd name="T30" fmla="*/ 1488 w 6600"/>
                  <a:gd name="T31" fmla="*/ 6247 h 6282"/>
                  <a:gd name="T32" fmla="*/ 1275 w 6600"/>
                  <a:gd name="T33" fmla="*/ 6231 h 6282"/>
                  <a:gd name="T34" fmla="*/ 1195 w 6600"/>
                  <a:gd name="T35" fmla="*/ 6034 h 6282"/>
                  <a:gd name="T36" fmla="*/ 1496 w 6600"/>
                  <a:gd name="T37" fmla="*/ 4280 h 6282"/>
                  <a:gd name="T38" fmla="*/ 1349 w 6600"/>
                  <a:gd name="T39" fmla="*/ 3830 h 6282"/>
                  <a:gd name="T40" fmla="*/ 75 w 6600"/>
                  <a:gd name="T41" fmla="*/ 2587 h 6282"/>
                  <a:gd name="T42" fmla="*/ 24 w 6600"/>
                  <a:gd name="T43" fmla="*/ 2380 h 6282"/>
                  <a:gd name="T44" fmla="*/ 187 w 6600"/>
                  <a:gd name="T45" fmla="*/ 2243 h 6282"/>
                  <a:gd name="T46" fmla="*/ 1948 w 6600"/>
                  <a:gd name="T47" fmla="*/ 1987 h 6282"/>
                  <a:gd name="T48" fmla="*/ 2331 w 6600"/>
                  <a:gd name="T49" fmla="*/ 1709 h 6282"/>
                  <a:gd name="T50" fmla="*/ 3119 w 6600"/>
                  <a:gd name="T51" fmla="*/ 113 h 6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00" h="6282">
                    <a:moveTo>
                      <a:pt x="3119" y="113"/>
                    </a:moveTo>
                    <a:cubicBezTo>
                      <a:pt x="3153" y="44"/>
                      <a:pt x="3223" y="0"/>
                      <a:pt x="3300" y="0"/>
                    </a:cubicBezTo>
                    <a:cubicBezTo>
                      <a:pt x="3377" y="0"/>
                      <a:pt x="3447" y="44"/>
                      <a:pt x="3481" y="113"/>
                    </a:cubicBezTo>
                    <a:lnTo>
                      <a:pt x="4269" y="1709"/>
                    </a:lnTo>
                    <a:cubicBezTo>
                      <a:pt x="4343" y="1859"/>
                      <a:pt x="4486" y="1963"/>
                      <a:pt x="4652" y="1987"/>
                    </a:cubicBezTo>
                    <a:lnTo>
                      <a:pt x="6413" y="2243"/>
                    </a:lnTo>
                    <a:cubicBezTo>
                      <a:pt x="6489" y="2254"/>
                      <a:pt x="6552" y="2307"/>
                      <a:pt x="6576" y="2380"/>
                    </a:cubicBezTo>
                    <a:cubicBezTo>
                      <a:pt x="6600" y="2453"/>
                      <a:pt x="6580" y="2534"/>
                      <a:pt x="6525" y="2587"/>
                    </a:cubicBezTo>
                    <a:lnTo>
                      <a:pt x="5250" y="3830"/>
                    </a:lnTo>
                    <a:cubicBezTo>
                      <a:pt x="5131" y="3947"/>
                      <a:pt x="5076" y="4115"/>
                      <a:pt x="5104" y="4280"/>
                    </a:cubicBezTo>
                    <a:lnTo>
                      <a:pt x="5405" y="6034"/>
                    </a:lnTo>
                    <a:cubicBezTo>
                      <a:pt x="5418" y="6110"/>
                      <a:pt x="5387" y="6186"/>
                      <a:pt x="5325" y="6231"/>
                    </a:cubicBezTo>
                    <a:cubicBezTo>
                      <a:pt x="5262" y="6276"/>
                      <a:pt x="5180" y="6282"/>
                      <a:pt x="5112" y="6247"/>
                    </a:cubicBezTo>
                    <a:lnTo>
                      <a:pt x="3536" y="5419"/>
                    </a:lnTo>
                    <a:cubicBezTo>
                      <a:pt x="3388" y="5341"/>
                      <a:pt x="3211" y="5341"/>
                      <a:pt x="3063" y="5419"/>
                    </a:cubicBezTo>
                    <a:lnTo>
                      <a:pt x="1488" y="6247"/>
                    </a:lnTo>
                    <a:cubicBezTo>
                      <a:pt x="1420" y="6282"/>
                      <a:pt x="1337" y="6276"/>
                      <a:pt x="1275" y="6231"/>
                    </a:cubicBezTo>
                    <a:cubicBezTo>
                      <a:pt x="1213" y="6186"/>
                      <a:pt x="1182" y="6109"/>
                      <a:pt x="1195" y="6034"/>
                    </a:cubicBezTo>
                    <a:lnTo>
                      <a:pt x="1496" y="4280"/>
                    </a:lnTo>
                    <a:cubicBezTo>
                      <a:pt x="1524" y="4115"/>
                      <a:pt x="1469" y="3947"/>
                      <a:pt x="1349" y="3830"/>
                    </a:cubicBezTo>
                    <a:lnTo>
                      <a:pt x="75" y="2587"/>
                    </a:lnTo>
                    <a:cubicBezTo>
                      <a:pt x="20" y="2534"/>
                      <a:pt x="0" y="2453"/>
                      <a:pt x="24" y="2380"/>
                    </a:cubicBezTo>
                    <a:cubicBezTo>
                      <a:pt x="48" y="2307"/>
                      <a:pt x="111" y="2254"/>
                      <a:pt x="187" y="2243"/>
                    </a:cubicBezTo>
                    <a:lnTo>
                      <a:pt x="1948" y="1987"/>
                    </a:lnTo>
                    <a:cubicBezTo>
                      <a:pt x="2114" y="1963"/>
                      <a:pt x="2257" y="1859"/>
                      <a:pt x="2331" y="1709"/>
                    </a:cubicBezTo>
                    <a:lnTo>
                      <a:pt x="3119" y="113"/>
                    </a:lnTo>
                    <a:close/>
                  </a:path>
                </a:pathLst>
              </a:custGeom>
              <a:solidFill>
                <a:srgbClr val="C00000"/>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zh-CN" altLang="en-US" strike="noStrike" noProof="1">
                  <a:gradFill>
                    <a:gsLst>
                      <a:gs pos="0">
                        <a:srgbClr val="D7B894"/>
                      </a:gs>
                      <a:gs pos="100000">
                        <a:srgbClr val="B9A085"/>
                      </a:gs>
                    </a:gsLst>
                    <a:lin ang="2700000" scaled="0"/>
                  </a:gradFill>
                  <a:latin typeface="汉仪大宋简" panose="02010609000101010101" charset="-122"/>
                  <a:ea typeface="汉仪大宋简" panose="02010609000101010101" charset="-122"/>
                  <a:cs typeface="+mn-ea"/>
                  <a:sym typeface="+mn-lt"/>
                </a:endParaRPr>
              </a:p>
            </p:txBody>
          </p:sp>
          <p:sp>
            <p:nvSpPr>
              <p:cNvPr id="11282" name="文本框 18"/>
              <p:cNvSpPr txBox="1"/>
              <p:nvPr>
                <p:custDataLst>
                  <p:tags r:id="rId13"/>
                </p:custDataLst>
              </p:nvPr>
            </p:nvSpPr>
            <p:spPr>
              <a:xfrm>
                <a:off x="4965" y="6955"/>
                <a:ext cx="9936" cy="677"/>
              </a:xfrm>
              <a:prstGeom prst="rect">
                <a:avLst/>
              </a:prstGeom>
              <a:noFill/>
              <a:ln w="9525">
                <a:noFill/>
              </a:ln>
            </p:spPr>
            <p:txBody>
              <a:bodyPr wrap="square" anchor="t" anchorCtr="0">
                <a:spAutoFit/>
              </a:bodyPr>
              <a:p>
                <a:r>
                  <a:rPr lang="zh-CN" altLang="en-US" sz="2200" b="1">
                    <a:latin typeface="微软雅黑" panose="020B0503020204020204" charset="-122"/>
                    <a:ea typeface="微软雅黑" panose="020B0503020204020204" charset="-122"/>
                  </a:rPr>
                  <a:t>坚持全面依法治国</a:t>
                </a:r>
                <a:endParaRPr lang="zh-CN" altLang="en-US" sz="2200" b="1">
                  <a:latin typeface="微软雅黑" panose="020B0503020204020204" charset="-122"/>
                  <a:ea typeface="微软雅黑" panose="020B0503020204020204" charset="-122"/>
                </a:endParaRPr>
              </a:p>
            </p:txBody>
          </p:sp>
          <p:sp>
            <p:nvSpPr>
              <p:cNvPr id="20" name="iconfont-1187-868636"/>
              <p:cNvSpPr>
                <a:spLocks noChangeAspect="1"/>
              </p:cNvSpPr>
              <p:nvPr>
                <p:custDataLst>
                  <p:tags r:id="rId14"/>
                </p:custDataLst>
              </p:nvPr>
            </p:nvSpPr>
            <p:spPr bwMode="auto">
              <a:xfrm>
                <a:off x="10651" y="6955"/>
                <a:ext cx="668" cy="635"/>
              </a:xfrm>
              <a:custGeom>
                <a:avLst/>
                <a:gdLst>
                  <a:gd name="T0" fmla="*/ 3119 w 6600"/>
                  <a:gd name="T1" fmla="*/ 113 h 6282"/>
                  <a:gd name="T2" fmla="*/ 3300 w 6600"/>
                  <a:gd name="T3" fmla="*/ 0 h 6282"/>
                  <a:gd name="T4" fmla="*/ 3481 w 6600"/>
                  <a:gd name="T5" fmla="*/ 113 h 6282"/>
                  <a:gd name="T6" fmla="*/ 4269 w 6600"/>
                  <a:gd name="T7" fmla="*/ 1709 h 6282"/>
                  <a:gd name="T8" fmla="*/ 4652 w 6600"/>
                  <a:gd name="T9" fmla="*/ 1987 h 6282"/>
                  <a:gd name="T10" fmla="*/ 6413 w 6600"/>
                  <a:gd name="T11" fmla="*/ 2243 h 6282"/>
                  <a:gd name="T12" fmla="*/ 6576 w 6600"/>
                  <a:gd name="T13" fmla="*/ 2380 h 6282"/>
                  <a:gd name="T14" fmla="*/ 6525 w 6600"/>
                  <a:gd name="T15" fmla="*/ 2587 h 6282"/>
                  <a:gd name="T16" fmla="*/ 5250 w 6600"/>
                  <a:gd name="T17" fmla="*/ 3830 h 6282"/>
                  <a:gd name="T18" fmla="*/ 5104 w 6600"/>
                  <a:gd name="T19" fmla="*/ 4280 h 6282"/>
                  <a:gd name="T20" fmla="*/ 5405 w 6600"/>
                  <a:gd name="T21" fmla="*/ 6034 h 6282"/>
                  <a:gd name="T22" fmla="*/ 5325 w 6600"/>
                  <a:gd name="T23" fmla="*/ 6231 h 6282"/>
                  <a:gd name="T24" fmla="*/ 5112 w 6600"/>
                  <a:gd name="T25" fmla="*/ 6247 h 6282"/>
                  <a:gd name="T26" fmla="*/ 3536 w 6600"/>
                  <a:gd name="T27" fmla="*/ 5419 h 6282"/>
                  <a:gd name="T28" fmla="*/ 3063 w 6600"/>
                  <a:gd name="T29" fmla="*/ 5419 h 6282"/>
                  <a:gd name="T30" fmla="*/ 1488 w 6600"/>
                  <a:gd name="T31" fmla="*/ 6247 h 6282"/>
                  <a:gd name="T32" fmla="*/ 1275 w 6600"/>
                  <a:gd name="T33" fmla="*/ 6231 h 6282"/>
                  <a:gd name="T34" fmla="*/ 1195 w 6600"/>
                  <a:gd name="T35" fmla="*/ 6034 h 6282"/>
                  <a:gd name="T36" fmla="*/ 1496 w 6600"/>
                  <a:gd name="T37" fmla="*/ 4280 h 6282"/>
                  <a:gd name="T38" fmla="*/ 1349 w 6600"/>
                  <a:gd name="T39" fmla="*/ 3830 h 6282"/>
                  <a:gd name="T40" fmla="*/ 75 w 6600"/>
                  <a:gd name="T41" fmla="*/ 2587 h 6282"/>
                  <a:gd name="T42" fmla="*/ 24 w 6600"/>
                  <a:gd name="T43" fmla="*/ 2380 h 6282"/>
                  <a:gd name="T44" fmla="*/ 187 w 6600"/>
                  <a:gd name="T45" fmla="*/ 2243 h 6282"/>
                  <a:gd name="T46" fmla="*/ 1948 w 6600"/>
                  <a:gd name="T47" fmla="*/ 1987 h 6282"/>
                  <a:gd name="T48" fmla="*/ 2331 w 6600"/>
                  <a:gd name="T49" fmla="*/ 1709 h 6282"/>
                  <a:gd name="T50" fmla="*/ 3119 w 6600"/>
                  <a:gd name="T51" fmla="*/ 113 h 6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00" h="6282">
                    <a:moveTo>
                      <a:pt x="3119" y="113"/>
                    </a:moveTo>
                    <a:cubicBezTo>
                      <a:pt x="3153" y="44"/>
                      <a:pt x="3223" y="0"/>
                      <a:pt x="3300" y="0"/>
                    </a:cubicBezTo>
                    <a:cubicBezTo>
                      <a:pt x="3377" y="0"/>
                      <a:pt x="3447" y="44"/>
                      <a:pt x="3481" y="113"/>
                    </a:cubicBezTo>
                    <a:lnTo>
                      <a:pt x="4269" y="1709"/>
                    </a:lnTo>
                    <a:cubicBezTo>
                      <a:pt x="4343" y="1859"/>
                      <a:pt x="4486" y="1963"/>
                      <a:pt x="4652" y="1987"/>
                    </a:cubicBezTo>
                    <a:lnTo>
                      <a:pt x="6413" y="2243"/>
                    </a:lnTo>
                    <a:cubicBezTo>
                      <a:pt x="6489" y="2254"/>
                      <a:pt x="6552" y="2307"/>
                      <a:pt x="6576" y="2380"/>
                    </a:cubicBezTo>
                    <a:cubicBezTo>
                      <a:pt x="6600" y="2453"/>
                      <a:pt x="6580" y="2534"/>
                      <a:pt x="6525" y="2587"/>
                    </a:cubicBezTo>
                    <a:lnTo>
                      <a:pt x="5250" y="3830"/>
                    </a:lnTo>
                    <a:cubicBezTo>
                      <a:pt x="5131" y="3947"/>
                      <a:pt x="5076" y="4115"/>
                      <a:pt x="5104" y="4280"/>
                    </a:cubicBezTo>
                    <a:lnTo>
                      <a:pt x="5405" y="6034"/>
                    </a:lnTo>
                    <a:cubicBezTo>
                      <a:pt x="5418" y="6110"/>
                      <a:pt x="5387" y="6186"/>
                      <a:pt x="5325" y="6231"/>
                    </a:cubicBezTo>
                    <a:cubicBezTo>
                      <a:pt x="5262" y="6276"/>
                      <a:pt x="5180" y="6282"/>
                      <a:pt x="5112" y="6247"/>
                    </a:cubicBezTo>
                    <a:lnTo>
                      <a:pt x="3536" y="5419"/>
                    </a:lnTo>
                    <a:cubicBezTo>
                      <a:pt x="3388" y="5341"/>
                      <a:pt x="3211" y="5341"/>
                      <a:pt x="3063" y="5419"/>
                    </a:cubicBezTo>
                    <a:lnTo>
                      <a:pt x="1488" y="6247"/>
                    </a:lnTo>
                    <a:cubicBezTo>
                      <a:pt x="1420" y="6282"/>
                      <a:pt x="1337" y="6276"/>
                      <a:pt x="1275" y="6231"/>
                    </a:cubicBezTo>
                    <a:cubicBezTo>
                      <a:pt x="1213" y="6186"/>
                      <a:pt x="1182" y="6109"/>
                      <a:pt x="1195" y="6034"/>
                    </a:cubicBezTo>
                    <a:lnTo>
                      <a:pt x="1496" y="4280"/>
                    </a:lnTo>
                    <a:cubicBezTo>
                      <a:pt x="1524" y="4115"/>
                      <a:pt x="1469" y="3947"/>
                      <a:pt x="1349" y="3830"/>
                    </a:cubicBezTo>
                    <a:lnTo>
                      <a:pt x="75" y="2587"/>
                    </a:lnTo>
                    <a:cubicBezTo>
                      <a:pt x="20" y="2534"/>
                      <a:pt x="0" y="2453"/>
                      <a:pt x="24" y="2380"/>
                    </a:cubicBezTo>
                    <a:cubicBezTo>
                      <a:pt x="48" y="2307"/>
                      <a:pt x="111" y="2254"/>
                      <a:pt x="187" y="2243"/>
                    </a:cubicBezTo>
                    <a:lnTo>
                      <a:pt x="1948" y="1987"/>
                    </a:lnTo>
                    <a:cubicBezTo>
                      <a:pt x="2114" y="1963"/>
                      <a:pt x="2257" y="1859"/>
                      <a:pt x="2331" y="1709"/>
                    </a:cubicBezTo>
                    <a:lnTo>
                      <a:pt x="3119" y="113"/>
                    </a:lnTo>
                    <a:close/>
                  </a:path>
                </a:pathLst>
              </a:custGeom>
              <a:solidFill>
                <a:srgbClr val="C00000"/>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zh-CN" altLang="en-US" strike="noStrike" noProof="1">
                  <a:gradFill>
                    <a:gsLst>
                      <a:gs pos="0">
                        <a:srgbClr val="D7B894"/>
                      </a:gs>
                      <a:gs pos="100000">
                        <a:srgbClr val="B9A085"/>
                      </a:gs>
                    </a:gsLst>
                    <a:lin ang="2700000" scaled="0"/>
                  </a:gradFill>
                  <a:latin typeface="汉仪大宋简" panose="02010609000101010101" charset="-122"/>
                  <a:ea typeface="汉仪大宋简" panose="02010609000101010101" charset="-122"/>
                  <a:cs typeface="+mn-ea"/>
                  <a:sym typeface="+mn-lt"/>
                </a:endParaRPr>
              </a:p>
            </p:txBody>
          </p:sp>
        </p:grpSp>
        <p:sp>
          <p:nvSpPr>
            <p:cNvPr id="11284" name="文本框 20"/>
            <p:cNvSpPr txBox="1"/>
            <p:nvPr>
              <p:custDataLst>
                <p:tags r:id="rId15"/>
              </p:custDataLst>
            </p:nvPr>
          </p:nvSpPr>
          <p:spPr>
            <a:xfrm>
              <a:off x="11430" y="6955"/>
              <a:ext cx="9935" cy="677"/>
            </a:xfrm>
            <a:prstGeom prst="rect">
              <a:avLst/>
            </a:prstGeom>
            <a:noFill/>
            <a:ln w="9525">
              <a:noFill/>
            </a:ln>
          </p:spPr>
          <p:txBody>
            <a:bodyPr wrap="square" anchor="t" anchorCtr="0">
              <a:spAutoFit/>
            </a:bodyPr>
            <a:p>
              <a:r>
                <a:rPr lang="zh-CN" altLang="en-US" sz="2200" b="1">
                  <a:latin typeface="微软雅黑" panose="020B0503020204020204" charset="-122"/>
                  <a:ea typeface="微软雅黑" panose="020B0503020204020204" charset="-122"/>
                </a:rPr>
                <a:t>坚持系统观念</a:t>
              </a:r>
              <a:endParaRPr lang="zh-CN" altLang="en-US" sz="2200" b="1">
                <a:latin typeface="微软雅黑" panose="020B0503020204020204" charset="-122"/>
                <a:ea typeface="微软雅黑" panose="020B0503020204020204" charset="-122"/>
              </a:endParaRPr>
            </a:p>
          </p:txBody>
        </p:sp>
      </p:grpSp>
    </p:spTree>
    <p:custDataLst>
      <p:tags r:id="rId16"/>
    </p:custDataLst>
  </p:cSld>
  <p:clrMapOvr>
    <a:masterClrMapping/>
  </p:clrMapOvr>
  <p:transition spd="slow" advClick="0">
    <p:wheel spokes="8"/>
  </p:transition>
</p:sld>
</file>

<file path=ppt/tags/tag1.xml><?xml version="1.0" encoding="utf-8"?>
<p:tagLst xmlns:p="http://schemas.openxmlformats.org/presentationml/2006/main">
  <p:tag name="PA" val="v5.2.11"/>
  <p:tag name="RESOURCELIBID_ANIM" val="451"/>
</p:tagLst>
</file>

<file path=ppt/tags/tag10.xml><?xml version="1.0" encoding="utf-8"?>
<p:tagLst xmlns:p="http://schemas.openxmlformats.org/presentationml/2006/main">
  <p:tag name="PA" val="v5.2.11"/>
  <p:tag name="RESOURCELIBID_ANIM" val="451"/>
</p:tagLst>
</file>

<file path=ppt/tags/tag100.xml><?xml version="1.0" encoding="utf-8"?>
<p:tagLst xmlns:p="http://schemas.openxmlformats.org/presentationml/2006/main">
  <p:tag name="PA" val="v5.2.11"/>
  <p:tag name="RESOURCELIBID_ANIM" val="451"/>
</p:tagLst>
</file>

<file path=ppt/tags/tag101.xml><?xml version="1.0" encoding="utf-8"?>
<p:tagLst xmlns:p="http://schemas.openxmlformats.org/presentationml/2006/main">
  <p:tag name="ISLIDE.ICON" val="#393937;#392000;"/>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PA" val="v5.2.11"/>
  <p:tag name="RESOURCELIBID_ANIM" val="451"/>
</p:tagLst>
</file>

<file path=ppt/tags/tag105.xml><?xml version="1.0" encoding="utf-8"?>
<p:tagLst xmlns:p="http://schemas.openxmlformats.org/presentationml/2006/main">
  <p:tag name="ISLIDE.ICON" val="#393937;#392000;"/>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PA" val="v5.2.11"/>
  <p:tag name="RESOURCELIBID_ANIM" val="451"/>
</p:tagLst>
</file>

<file path=ppt/tags/tag109.xml><?xml version="1.0" encoding="utf-8"?>
<p:tagLst xmlns:p="http://schemas.openxmlformats.org/presentationml/2006/main">
  <p:tag name="ISLIDE.ICON" val="#393937;#392000;"/>
</p:tagLst>
</file>

<file path=ppt/tags/tag11.xml><?xml version="1.0" encoding="utf-8"?>
<p:tagLst xmlns:p="http://schemas.openxmlformats.org/presentationml/2006/main">
  <p:tag name="ISLIDE.ICON" val="#393937;#392000;"/>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PA" val="v5.2.11"/>
  <p:tag name="RESOURCELIBID_ANIM" val="451"/>
</p:tagLst>
</file>

<file path=ppt/tags/tag113.xml><?xml version="1.0" encoding="utf-8"?>
<p:tagLst xmlns:p="http://schemas.openxmlformats.org/presentationml/2006/main">
  <p:tag name="ISLIDE.ICON" val="#393937;#392000;"/>
</p:tagLst>
</file>

<file path=ppt/tags/tag12.xml><?xml version="1.0" encoding="utf-8"?>
<p:tagLst xmlns:p="http://schemas.openxmlformats.org/presentationml/2006/main">
  <p:tag name="PA" val="v5.2.11"/>
  <p:tag name="RESOURCELIBID_ANIM" val="451"/>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PA" val="v5.2.11"/>
  <p:tag name="RESOURCELIBID_ANIM" val="451"/>
</p:tagLst>
</file>

<file path=ppt/tags/tag15.xml><?xml version="1.0" encoding="utf-8"?>
<p:tagLst xmlns:p="http://schemas.openxmlformats.org/presentationml/2006/main">
  <p:tag name="ISLIDE.ICON" val="#393937;#392000;"/>
</p:tagLst>
</file>

<file path=ppt/tags/tag16.xml><?xml version="1.0" encoding="utf-8"?>
<p:tagLst xmlns:p="http://schemas.openxmlformats.org/presentationml/2006/main">
  <p:tag name="PA" val="v5.2.11"/>
  <p:tag name="RESOURCELIBID_ANIM" val="451"/>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PA" val="v5.2.11"/>
  <p:tag name="RESOURCELIBID_ANIM" val="451"/>
</p:tagLst>
</file>

<file path=ppt/tags/tag19.xml><?xml version="1.0" encoding="utf-8"?>
<p:tagLst xmlns:p="http://schemas.openxmlformats.org/presentationml/2006/main">
  <p:tag name="ISLIDE.ICON" val="#393937;#392000;"/>
</p:tagLst>
</file>

<file path=ppt/tags/tag2.xml><?xml version="1.0" encoding="utf-8"?>
<p:tagLst xmlns:p="http://schemas.openxmlformats.org/presentationml/2006/main">
  <p:tag name="PA" val="v5.2.11"/>
  <p:tag name="RESOURCELIBID_ANIM" val="451"/>
</p:tagLst>
</file>

<file path=ppt/tags/tag20.xml><?xml version="1.0" encoding="utf-8"?>
<p:tagLst xmlns:p="http://schemas.openxmlformats.org/presentationml/2006/main">
  <p:tag name="PA" val="v5.2.11"/>
  <p:tag name="RESOURCELIBID_ANIM" val="451"/>
</p:tagLst>
</file>

<file path=ppt/tags/tag21.xml><?xml version="1.0" encoding="utf-8"?>
<p:tagLst xmlns:p="http://schemas.openxmlformats.org/presentationml/2006/main">
  <p:tag name="PA" val="v5.2.11"/>
  <p:tag name="RESOURCELIBID_ANIM" val="451"/>
</p:tagLst>
</file>

<file path=ppt/tags/tag22.xml><?xml version="1.0" encoding="utf-8"?>
<p:tagLst xmlns:p="http://schemas.openxmlformats.org/presentationml/2006/main">
  <p:tag name="ISLIDE.ICON" val="#393937;#392000;"/>
</p:tagLst>
</file>

<file path=ppt/tags/tag23.xml><?xml version="1.0" encoding="utf-8"?>
<p:tagLst xmlns:p="http://schemas.openxmlformats.org/presentationml/2006/main">
  <p:tag name="PA" val="v5.2.11"/>
  <p:tag name="RESOURCELIBID_ANIM" val="451"/>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ISLIDE.ICON" val="#393937;#392000;"/>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ISLIDE.ICON" val="#393937;#392000;"/>
</p:tagLst>
</file>

<file path=ppt/tags/tag4.xml><?xml version="1.0" encoding="utf-8"?>
<p:tagLst xmlns:p="http://schemas.openxmlformats.org/presentationml/2006/main">
  <p:tag name="PA" val="v5.2.11"/>
  <p:tag name="RESOURCELIBID_ANIM" val="451"/>
</p:tagLst>
</file>

<file path=ppt/tags/tag40.xml><?xml version="1.0" encoding="utf-8"?>
<p:tagLst xmlns:p="http://schemas.openxmlformats.org/presentationml/2006/main">
  <p:tag name="PA" val="v5.2.11"/>
  <p:tag name="RESOURCELIBID_ANIM" val="45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ISLIDE.ICON" val="#393937;#392000;"/>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PA" val="v5.2.11"/>
  <p:tag name="RESOURCELIBID_ANIM" val="451"/>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PA" val="v5.2.11"/>
  <p:tag name="RESOURCELIBID_ANIM" val="451"/>
</p:tagLst>
</file>

<file path=ppt/tags/tag67.xml><?xml version="1.0" encoding="utf-8"?>
<p:tagLst xmlns:p="http://schemas.openxmlformats.org/presentationml/2006/main">
  <p:tag name="ISLIDE.ICON" val="#393937;#392000;"/>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ISLIDE.ICON" val="#393937;#392000;"/>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PA" val="v5.2.11"/>
  <p:tag name="RESOURCELIBID_ANIM" val="451"/>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PA" val="v5.2.11"/>
  <p:tag name="RESOURCELIBID_ANIM" val="451"/>
</p:tagLst>
</file>

<file path=ppt/tags/tag85.xml><?xml version="1.0" encoding="utf-8"?>
<p:tagLst xmlns:p="http://schemas.openxmlformats.org/presentationml/2006/main">
  <p:tag name="ISLIDE.ICON" val="#393937;#392000;"/>
</p:tagLst>
</file>

<file path=ppt/tags/tag86.xml><?xml version="1.0" encoding="utf-8"?>
<p:tagLst xmlns:p="http://schemas.openxmlformats.org/presentationml/2006/main">
  <p:tag name="PA" val="v5.2.11"/>
  <p:tag name="RESOURCELIBID_ANIM" val="451"/>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ISLIDE.ICON" val="#393937;#392000;"/>
</p:tagLst>
</file>

<file path=ppt/tags/tag89.xml><?xml version="1.0" encoding="utf-8"?>
<p:tagLst xmlns:p="http://schemas.openxmlformats.org/presentationml/2006/main">
  <p:tag name="PA" val="v5.2.11"/>
  <p:tag name="RESOURCELIBID_ANIM" val="451"/>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ISLIDE.ICON" val="#393937;#392000;"/>
</p:tagLst>
</file>

<file path=ppt/tags/tag92.xml><?xml version="1.0" encoding="utf-8"?>
<p:tagLst xmlns:p="http://schemas.openxmlformats.org/presentationml/2006/main">
  <p:tag name="PA" val="v5.2.11"/>
  <p:tag name="RESOURCELIBID_ANIM" val="451"/>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ISLIDE.ICON" val="#393937;#392000;"/>
</p:tagLst>
</file>

<file path=ppt/tags/tag95.xml><?xml version="1.0" encoding="utf-8"?>
<p:tagLst xmlns:p="http://schemas.openxmlformats.org/presentationml/2006/main">
  <p:tag name="PA" val="v5.2.11"/>
  <p:tag name="RESOURCELIBID_ANIM" val="451"/>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ISLIDE.ICON" val="#393937;#392000;"/>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2900</Words>
  <Application>WPS 演示</Application>
  <PresentationFormat>宽屏</PresentationFormat>
  <Paragraphs>170</Paragraphs>
  <Slides>20</Slides>
  <Notes>0</Notes>
  <HiddenSlides>0</HiddenSlides>
  <MMClips>1</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20</vt:i4>
      </vt:variant>
    </vt:vector>
  </HeadingPairs>
  <TitlesOfParts>
    <vt:vector size="43" baseType="lpstr">
      <vt:lpstr>Arial</vt:lpstr>
      <vt:lpstr>宋体</vt:lpstr>
      <vt:lpstr>Wingdings</vt:lpstr>
      <vt:lpstr>微软雅黑</vt:lpstr>
      <vt:lpstr>阿里巴巴普惠体 B</vt:lpstr>
      <vt:lpstr>思源黑体 CN Heavy</vt:lpstr>
      <vt:lpstr>黑体</vt:lpstr>
      <vt:lpstr>Lato Regular</vt:lpstr>
      <vt:lpstr>AjiwaiPro</vt:lpstr>
      <vt:lpstr>Lato</vt:lpstr>
      <vt:lpstr>仿宋_GB2312</vt:lpstr>
      <vt:lpstr>仿宋</vt:lpstr>
      <vt:lpstr>楷体_GB2312</vt:lpstr>
      <vt:lpstr>新宋体</vt:lpstr>
      <vt:lpstr>思源黑体 CN Regular</vt:lpstr>
      <vt:lpstr>汉仪旗黑-55简</vt:lpstr>
      <vt:lpstr>Calibri</vt:lpstr>
      <vt:lpstr>汉仪大宋简</vt:lpstr>
      <vt:lpstr>Arial Unicode MS</vt:lpstr>
      <vt:lpstr>等线</vt:lpstr>
      <vt:lpstr>等线 Light</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DoubleOX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Lenovo</cp:lastModifiedBy>
  <cp:revision>99</cp:revision>
  <dcterms:created xsi:type="dcterms:W3CDTF">2021-07-02T00:58:00Z</dcterms:created>
  <dcterms:modified xsi:type="dcterms:W3CDTF">2024-07-18T18:13:28Z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60EA7BCBF69E4073B3BC669AFCE8E98A</vt:lpwstr>
  </property>
  <property fmtid="{D5CDD505-2E9C-101B-9397-08002B2CF9AE}" pid="3" name="KSOProductBuildVer">
    <vt:lpwstr>2052-11.8.2.11019</vt:lpwstr>
  </property>
</Properties>
</file>