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3"/>
    <p:sldId id="310" r:id="rId4"/>
    <p:sldId id="440" r:id="rId5"/>
    <p:sldId id="315" r:id="rId6"/>
    <p:sldId id="354" r:id="rId7"/>
    <p:sldId id="389" r:id="rId9"/>
    <p:sldId id="390" r:id="rId10"/>
    <p:sldId id="414" r:id="rId11"/>
    <p:sldId id="416" r:id="rId12"/>
    <p:sldId id="415" r:id="rId13"/>
    <p:sldId id="412" r:id="rId14"/>
    <p:sldId id="421" r:id="rId15"/>
    <p:sldId id="425" r:id="rId16"/>
    <p:sldId id="427" r:id="rId17"/>
    <p:sldId id="426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72" r:id="rId26"/>
    <p:sldId id="436" r:id="rId27"/>
    <p:sldId id="437" r:id="rId28"/>
    <p:sldId id="469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5" userDrawn="1">
          <p15:clr>
            <a:srgbClr val="A4A3A4"/>
          </p15:clr>
        </p15:guide>
        <p15:guide id="2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AF0505"/>
    <a:srgbClr val="BD0505"/>
    <a:srgbClr val="C00000"/>
    <a:srgbClr val="AACF91"/>
    <a:srgbClr val="FFFFFF"/>
    <a:srgbClr val="CB1712"/>
    <a:srgbClr val="12283F"/>
    <a:srgbClr val="6FADE2"/>
    <a:srgbClr val="5DA3DF"/>
    <a:srgbClr val="09B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4" y="174"/>
      </p:cViewPr>
      <p:guideLst>
        <p:guide orient="horz" pos="2295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37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6B86-5622-4521-8BC3-C49191AE9C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6367-584B-45B2-9621-5CAA30A710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37C16B86-5622-4521-8BC3-C49191AE9CC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0AF6367-584B-45B2-9621-5CAA30A7107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9.xml"/><Relationship Id="rId5" Type="http://schemas.openxmlformats.org/officeDocument/2006/relationships/image" Target="../media/image10.png"/><Relationship Id="rId4" Type="http://schemas.openxmlformats.org/officeDocument/2006/relationships/tags" Target="../tags/tag2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1.xml"/><Relationship Id="rId5" Type="http://schemas.openxmlformats.org/officeDocument/2006/relationships/image" Target="../media/image10.png"/><Relationship Id="rId4" Type="http://schemas.openxmlformats.org/officeDocument/2006/relationships/tags" Target="../tags/tag3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0" Type="http://schemas.openxmlformats.org/officeDocument/2006/relationships/slideLayout" Target="../slideLayouts/slideLayout1.xml"/><Relationship Id="rId4" Type="http://schemas.openxmlformats.org/officeDocument/2006/relationships/tags" Target="../tags/tag32.xml"/><Relationship Id="rId39" Type="http://schemas.openxmlformats.org/officeDocument/2006/relationships/tags" Target="../tags/tag67.xml"/><Relationship Id="rId38" Type="http://schemas.openxmlformats.org/officeDocument/2006/relationships/tags" Target="../tags/tag66.xml"/><Relationship Id="rId37" Type="http://schemas.openxmlformats.org/officeDocument/2006/relationships/tags" Target="../tags/tag65.xml"/><Relationship Id="rId36" Type="http://schemas.openxmlformats.org/officeDocument/2006/relationships/tags" Target="../tags/tag64.xml"/><Relationship Id="rId35" Type="http://schemas.openxmlformats.org/officeDocument/2006/relationships/tags" Target="../tags/tag63.xml"/><Relationship Id="rId34" Type="http://schemas.openxmlformats.org/officeDocument/2006/relationships/tags" Target="../tags/tag62.xml"/><Relationship Id="rId33" Type="http://schemas.openxmlformats.org/officeDocument/2006/relationships/tags" Target="../tags/tag61.xml"/><Relationship Id="rId32" Type="http://schemas.openxmlformats.org/officeDocument/2006/relationships/tags" Target="../tags/tag60.xml"/><Relationship Id="rId31" Type="http://schemas.openxmlformats.org/officeDocument/2006/relationships/tags" Target="../tags/tag59.xml"/><Relationship Id="rId30" Type="http://schemas.openxmlformats.org/officeDocument/2006/relationships/tags" Target="../tags/tag58.xml"/><Relationship Id="rId3" Type="http://schemas.openxmlformats.org/officeDocument/2006/relationships/image" Target="../media/image4.png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image" Target="../media/image3.png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1" Type="http://schemas.openxmlformats.org/officeDocument/2006/relationships/slideLayout" Target="../slideLayouts/slideLayout1.xml"/><Relationship Id="rId40" Type="http://schemas.openxmlformats.org/officeDocument/2006/relationships/image" Target="../media/image10.png"/><Relationship Id="rId4" Type="http://schemas.openxmlformats.org/officeDocument/2006/relationships/tags" Target="../tags/tag71.xml"/><Relationship Id="rId39" Type="http://schemas.openxmlformats.org/officeDocument/2006/relationships/tags" Target="../tags/tag106.xml"/><Relationship Id="rId38" Type="http://schemas.openxmlformats.org/officeDocument/2006/relationships/tags" Target="../tags/tag105.xml"/><Relationship Id="rId37" Type="http://schemas.openxmlformats.org/officeDocument/2006/relationships/tags" Target="../tags/tag104.xml"/><Relationship Id="rId36" Type="http://schemas.openxmlformats.org/officeDocument/2006/relationships/tags" Target="../tags/tag103.xml"/><Relationship Id="rId35" Type="http://schemas.openxmlformats.org/officeDocument/2006/relationships/tags" Target="../tags/tag102.xml"/><Relationship Id="rId34" Type="http://schemas.openxmlformats.org/officeDocument/2006/relationships/tags" Target="../tags/tag101.xml"/><Relationship Id="rId33" Type="http://schemas.openxmlformats.org/officeDocument/2006/relationships/tags" Target="../tags/tag100.xml"/><Relationship Id="rId32" Type="http://schemas.openxmlformats.org/officeDocument/2006/relationships/tags" Target="../tags/tag99.xml"/><Relationship Id="rId31" Type="http://schemas.openxmlformats.org/officeDocument/2006/relationships/tags" Target="../tags/tag98.xml"/><Relationship Id="rId30" Type="http://schemas.openxmlformats.org/officeDocument/2006/relationships/tags" Target="../tags/tag97.xml"/><Relationship Id="rId3" Type="http://schemas.openxmlformats.org/officeDocument/2006/relationships/image" Target="../media/image4.png"/><Relationship Id="rId29" Type="http://schemas.openxmlformats.org/officeDocument/2006/relationships/tags" Target="../tags/tag96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tags" Target="../tags/tag91.xml"/><Relationship Id="rId23" Type="http://schemas.openxmlformats.org/officeDocument/2006/relationships/tags" Target="../tags/tag90.xml"/><Relationship Id="rId22" Type="http://schemas.openxmlformats.org/officeDocument/2006/relationships/tags" Target="../tags/tag89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image" Target="../media/image3.png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10.png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156.xml"/><Relationship Id="rId36" Type="http://schemas.openxmlformats.org/officeDocument/2006/relationships/image" Target="../media/image10.png"/><Relationship Id="rId35" Type="http://schemas.openxmlformats.org/officeDocument/2006/relationships/tags" Target="../tags/tag155.xml"/><Relationship Id="rId34" Type="http://schemas.openxmlformats.org/officeDocument/2006/relationships/tags" Target="../tags/tag154.xml"/><Relationship Id="rId33" Type="http://schemas.openxmlformats.org/officeDocument/2006/relationships/tags" Target="../tags/tag153.xml"/><Relationship Id="rId32" Type="http://schemas.openxmlformats.org/officeDocument/2006/relationships/tags" Target="../tags/tag152.xml"/><Relationship Id="rId31" Type="http://schemas.openxmlformats.org/officeDocument/2006/relationships/tags" Target="../tags/tag151.xml"/><Relationship Id="rId30" Type="http://schemas.openxmlformats.org/officeDocument/2006/relationships/tags" Target="../tags/tag150.xml"/><Relationship Id="rId3" Type="http://schemas.openxmlformats.org/officeDocument/2006/relationships/image" Target="../media/image4.png"/><Relationship Id="rId29" Type="http://schemas.openxmlformats.org/officeDocument/2006/relationships/tags" Target="../tags/tag149.xml"/><Relationship Id="rId28" Type="http://schemas.openxmlformats.org/officeDocument/2006/relationships/tags" Target="../tags/tag148.xml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image" Target="../media/image3.png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image" Target="../media/image4.png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73.xml"/><Relationship Id="rId24" Type="http://schemas.openxmlformats.org/officeDocument/2006/relationships/image" Target="../media/image10.png"/><Relationship Id="rId23" Type="http://schemas.openxmlformats.org/officeDocument/2006/relationships/tags" Target="../tags/tag172.xml"/><Relationship Id="rId22" Type="http://schemas.openxmlformats.org/officeDocument/2006/relationships/image" Target="../media/image14.svg"/><Relationship Id="rId21" Type="http://schemas.openxmlformats.org/officeDocument/2006/relationships/image" Target="../media/image13.png"/><Relationship Id="rId20" Type="http://schemas.openxmlformats.org/officeDocument/2006/relationships/tags" Target="../tags/tag171.xml"/><Relationship Id="rId2" Type="http://schemas.openxmlformats.org/officeDocument/2006/relationships/image" Target="../media/image3.png"/><Relationship Id="rId19" Type="http://schemas.openxmlformats.org/officeDocument/2006/relationships/image" Target="../media/image12.svg"/><Relationship Id="rId18" Type="http://schemas.openxmlformats.org/officeDocument/2006/relationships/image" Target="../media/image11.png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4.png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92.xml"/><Relationship Id="rId22" Type="http://schemas.openxmlformats.org/officeDocument/2006/relationships/image" Target="../media/image10.png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image" Target="../media/image3.png"/><Relationship Id="rId19" Type="http://schemas.openxmlformats.org/officeDocument/2006/relationships/tags" Target="../tags/tag189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image" Target="../media/image4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9" Type="http://schemas.openxmlformats.org/officeDocument/2006/relationships/tags" Target="../tags/tag207.xml"/><Relationship Id="rId18" Type="http://schemas.openxmlformats.org/officeDocument/2006/relationships/image" Target="../media/image10.png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19.xml"/><Relationship Id="rId15" Type="http://schemas.openxmlformats.org/officeDocument/2006/relationships/image" Target="../media/image10.png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image" Target="../media/image4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9" Type="http://schemas.openxmlformats.org/officeDocument/2006/relationships/tags" Target="../tags/tag234.xml"/><Relationship Id="rId18" Type="http://schemas.openxmlformats.org/officeDocument/2006/relationships/image" Target="../media/image10.png"/><Relationship Id="rId17" Type="http://schemas.openxmlformats.org/officeDocument/2006/relationships/tags" Target="../tags/tag233.xml"/><Relationship Id="rId16" Type="http://schemas.openxmlformats.org/officeDocument/2006/relationships/tags" Target="../tags/tag232.xml"/><Relationship Id="rId15" Type="http://schemas.openxmlformats.org/officeDocument/2006/relationships/tags" Target="../tags/tag231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7.xml"/><Relationship Id="rId4" Type="http://schemas.openxmlformats.org/officeDocument/2006/relationships/image" Target="../media/image3.png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4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3.xml"/><Relationship Id="rId12" Type="http://schemas.openxmlformats.org/officeDocument/2006/relationships/image" Target="../media/image10.png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29211" y="2111760"/>
            <a:ext cx="8564880" cy="1783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schemeClr val="accent6">
                      <a:alpha val="2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50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schemeClr val="accent6">
                      <a:alpha val="2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 sz="5000" b="1" dirty="0">
              <a:solidFill>
                <a:schemeClr val="bg1"/>
              </a:solidFill>
              <a:effectLst>
                <a:outerShdw blurRad="177800" dist="38100" dir="2700000" algn="tl" rotWithShape="0">
                  <a:schemeClr val="accent6">
                    <a:alpha val="2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177800" dist="38100" dir="2700000" algn="tl" rotWithShape="0">
                    <a:schemeClr val="accent6">
                      <a:alpha val="2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河北省政府工作报告要点</a:t>
            </a:r>
            <a:endParaRPr lang="zh-CN" altLang="en-US" sz="6000" b="1" spc="600" dirty="0">
              <a:solidFill>
                <a:schemeClr val="bg1"/>
              </a:solidFill>
              <a:effectLst>
                <a:outerShdw blurRad="177800" dist="38100" dir="2700000" algn="tl" rotWithShape="0">
                  <a:schemeClr val="accent6">
                    <a:alpha val="2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33645" y="720090"/>
            <a:ext cx="2093595" cy="13398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0" name="图片 29" descr="c562f02f89dbcf903be62e29c8bc6f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19760" y="1628140"/>
            <a:ext cx="10963910" cy="4208145"/>
            <a:chOff x="976" y="2564"/>
            <a:chExt cx="17266" cy="6627"/>
          </a:xfrm>
        </p:grpSpPr>
        <p:sp>
          <p:nvSpPr>
            <p:cNvPr id="59" name="Aitds9"/>
            <p:cNvSpPr/>
            <p:nvPr/>
          </p:nvSpPr>
          <p:spPr>
            <a:xfrm>
              <a:off x="3159" y="256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（五）抓生态治污染，绿色低碳发展成效明显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76" y="4131"/>
              <a:ext cx="4850" cy="5060"/>
              <a:chOff x="619752" y="2365777"/>
              <a:chExt cx="3079955" cy="3213156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19752" y="2365777"/>
                <a:ext cx="3079955" cy="3213156"/>
                <a:chOff x="1164116" y="2726393"/>
                <a:chExt cx="2255135" cy="2352664"/>
              </a:xfrm>
            </p:grpSpPr>
            <p:sp>
              <p:nvSpPr>
                <p:cNvPr id="40" name="任意多边形 46"/>
                <p:cNvSpPr/>
                <p:nvPr/>
              </p:nvSpPr>
              <p:spPr bwMode="auto">
                <a:xfrm>
                  <a:off x="1164116" y="2726393"/>
                  <a:ext cx="2255135" cy="2352664"/>
                </a:xfrm>
                <a:custGeom>
                  <a:avLst/>
                  <a:gdLst>
                    <a:gd name="T0" fmla="*/ 538 w 1089"/>
                    <a:gd name="T1" fmla="*/ 1138 h 1138"/>
                    <a:gd name="T2" fmla="*/ 466 w 1089"/>
                    <a:gd name="T3" fmla="*/ 1122 h 1138"/>
                    <a:gd name="T4" fmla="*/ 71 w 1089"/>
                    <a:gd name="T5" fmla="*/ 895 h 1138"/>
                    <a:gd name="T6" fmla="*/ 0 w 1089"/>
                    <a:gd name="T7" fmla="*/ 772 h 1138"/>
                    <a:gd name="T8" fmla="*/ 4 w 1089"/>
                    <a:gd name="T9" fmla="*/ 248 h 1138"/>
                    <a:gd name="T10" fmla="*/ 79 w 1089"/>
                    <a:gd name="T11" fmla="*/ 143 h 1138"/>
                    <a:gd name="T12" fmla="*/ 455 w 1089"/>
                    <a:gd name="T13" fmla="*/ 12 h 1138"/>
                    <a:gd name="T14" fmla="*/ 540 w 1089"/>
                    <a:gd name="T15" fmla="*/ 0 h 1138"/>
                    <a:gd name="T16" fmla="*/ 621 w 1089"/>
                    <a:gd name="T17" fmla="*/ 11 h 1138"/>
                    <a:gd name="T18" fmla="*/ 1015 w 1089"/>
                    <a:gd name="T19" fmla="*/ 144 h 1138"/>
                    <a:gd name="T20" fmla="*/ 1088 w 1089"/>
                    <a:gd name="T21" fmla="*/ 247 h 1138"/>
                    <a:gd name="T22" fmla="*/ 1078 w 1089"/>
                    <a:gd name="T23" fmla="*/ 772 h 1138"/>
                    <a:gd name="T24" fmla="*/ 1005 w 1089"/>
                    <a:gd name="T25" fmla="*/ 895 h 1138"/>
                    <a:gd name="T26" fmla="*/ 609 w 1089"/>
                    <a:gd name="T27" fmla="*/ 1122 h 1138"/>
                    <a:gd name="T28" fmla="*/ 538 w 1089"/>
                    <a:gd name="T2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9" h="1138">
                      <a:moveTo>
                        <a:pt x="538" y="1138"/>
                      </a:moveTo>
                      <a:cubicBezTo>
                        <a:pt x="511" y="1138"/>
                        <a:pt x="485" y="1132"/>
                        <a:pt x="466" y="1122"/>
                      </a:cubicBezTo>
                      <a:cubicBezTo>
                        <a:pt x="71" y="895"/>
                        <a:pt x="71" y="895"/>
                        <a:pt x="71" y="895"/>
                      </a:cubicBezTo>
                      <a:cubicBezTo>
                        <a:pt x="32" y="873"/>
                        <a:pt x="0" y="817"/>
                        <a:pt x="0" y="772"/>
                      </a:cubicBezTo>
                      <a:cubicBezTo>
                        <a:pt x="4" y="248"/>
                        <a:pt x="4" y="248"/>
                        <a:pt x="4" y="248"/>
                      </a:cubicBezTo>
                      <a:cubicBezTo>
                        <a:pt x="4" y="205"/>
                        <a:pt x="38" y="157"/>
                        <a:pt x="79" y="143"/>
                      </a:cubicBezTo>
                      <a:cubicBezTo>
                        <a:pt x="455" y="12"/>
                        <a:pt x="455" y="12"/>
                        <a:pt x="455" y="12"/>
                      </a:cubicBezTo>
                      <a:cubicBezTo>
                        <a:pt x="477" y="4"/>
                        <a:pt x="508" y="0"/>
                        <a:pt x="540" y="0"/>
                      </a:cubicBezTo>
                      <a:cubicBezTo>
                        <a:pt x="570" y="0"/>
                        <a:pt x="600" y="4"/>
                        <a:pt x="621" y="11"/>
                      </a:cubicBezTo>
                      <a:cubicBezTo>
                        <a:pt x="1015" y="144"/>
                        <a:pt x="1015" y="144"/>
                        <a:pt x="1015" y="144"/>
                      </a:cubicBezTo>
                      <a:cubicBezTo>
                        <a:pt x="1056" y="157"/>
                        <a:pt x="1089" y="205"/>
                        <a:pt x="1088" y="247"/>
                      </a:cubicBezTo>
                      <a:cubicBezTo>
                        <a:pt x="1078" y="772"/>
                        <a:pt x="1078" y="772"/>
                        <a:pt x="1078" y="772"/>
                      </a:cubicBezTo>
                      <a:cubicBezTo>
                        <a:pt x="1077" y="816"/>
                        <a:pt x="1044" y="873"/>
                        <a:pt x="1005" y="895"/>
                      </a:cubicBezTo>
                      <a:cubicBezTo>
                        <a:pt x="609" y="1122"/>
                        <a:pt x="609" y="1122"/>
                        <a:pt x="609" y="1122"/>
                      </a:cubicBezTo>
                      <a:cubicBezTo>
                        <a:pt x="591" y="1132"/>
                        <a:pt x="565" y="1138"/>
                        <a:pt x="538" y="1138"/>
                      </a:cubicBezTo>
                      <a:close/>
                    </a:path>
                  </a:pathLst>
                </a:custGeom>
                <a:solidFill>
                  <a:srgbClr val="D8251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方正兰亭细黑_GBK" panose="02000000000000000000" charset="-122"/>
                  </a:endParaRPr>
                </a:p>
              </p:txBody>
            </p:sp>
            <p:sp>
              <p:nvSpPr>
                <p:cNvPr id="41" name="任意多边形 47"/>
                <p:cNvSpPr/>
                <p:nvPr/>
              </p:nvSpPr>
              <p:spPr bwMode="auto">
                <a:xfrm>
                  <a:off x="1311406" y="2881645"/>
                  <a:ext cx="1960554" cy="2023252"/>
                </a:xfrm>
                <a:custGeom>
                  <a:avLst/>
                  <a:gdLst>
                    <a:gd name="T0" fmla="*/ 83 w 947"/>
                    <a:gd name="T1" fmla="*/ 784 h 979"/>
                    <a:gd name="T2" fmla="*/ 0 w 947"/>
                    <a:gd name="T3" fmla="*/ 643 h 979"/>
                    <a:gd name="T4" fmla="*/ 3 w 947"/>
                    <a:gd name="T5" fmla="*/ 243 h 979"/>
                    <a:gd name="T6" fmla="*/ 94 w 947"/>
                    <a:gd name="T7" fmla="*/ 116 h 979"/>
                    <a:gd name="T8" fmla="*/ 378 w 947"/>
                    <a:gd name="T9" fmla="*/ 18 h 979"/>
                    <a:gd name="T10" fmla="*/ 558 w 947"/>
                    <a:gd name="T11" fmla="*/ 17 h 979"/>
                    <a:gd name="T12" fmla="*/ 857 w 947"/>
                    <a:gd name="T13" fmla="*/ 117 h 979"/>
                    <a:gd name="T14" fmla="*/ 946 w 947"/>
                    <a:gd name="T15" fmla="*/ 243 h 979"/>
                    <a:gd name="T16" fmla="*/ 938 w 947"/>
                    <a:gd name="T17" fmla="*/ 642 h 979"/>
                    <a:gd name="T18" fmla="*/ 853 w 947"/>
                    <a:gd name="T19" fmla="*/ 783 h 979"/>
                    <a:gd name="T20" fmla="*/ 550 w 947"/>
                    <a:gd name="T21" fmla="*/ 953 h 979"/>
                    <a:gd name="T22" fmla="*/ 384 w 947"/>
                    <a:gd name="T23" fmla="*/ 953 h 979"/>
                    <a:gd name="T24" fmla="*/ 83 w 947"/>
                    <a:gd name="T25" fmla="*/ 78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7" h="979">
                      <a:moveTo>
                        <a:pt x="83" y="784"/>
                      </a:moveTo>
                      <a:cubicBezTo>
                        <a:pt x="37" y="759"/>
                        <a:pt x="0" y="695"/>
                        <a:pt x="0" y="643"/>
                      </a:cubicBezTo>
                      <a:cubicBezTo>
                        <a:pt x="3" y="243"/>
                        <a:pt x="3" y="243"/>
                        <a:pt x="3" y="243"/>
                      </a:cubicBezTo>
                      <a:cubicBezTo>
                        <a:pt x="4" y="191"/>
                        <a:pt x="44" y="134"/>
                        <a:pt x="94" y="116"/>
                      </a:cubicBezTo>
                      <a:cubicBezTo>
                        <a:pt x="378" y="18"/>
                        <a:pt x="378" y="18"/>
                        <a:pt x="378" y="18"/>
                      </a:cubicBezTo>
                      <a:cubicBezTo>
                        <a:pt x="427" y="1"/>
                        <a:pt x="508" y="0"/>
                        <a:pt x="558" y="17"/>
                      </a:cubicBezTo>
                      <a:cubicBezTo>
                        <a:pt x="857" y="117"/>
                        <a:pt x="857" y="117"/>
                        <a:pt x="857" y="117"/>
                      </a:cubicBezTo>
                      <a:cubicBezTo>
                        <a:pt x="907" y="134"/>
                        <a:pt x="947" y="191"/>
                        <a:pt x="946" y="243"/>
                      </a:cubicBezTo>
                      <a:cubicBezTo>
                        <a:pt x="938" y="642"/>
                        <a:pt x="938" y="642"/>
                        <a:pt x="938" y="642"/>
                      </a:cubicBezTo>
                      <a:cubicBezTo>
                        <a:pt x="937" y="694"/>
                        <a:pt x="899" y="758"/>
                        <a:pt x="853" y="783"/>
                      </a:cubicBezTo>
                      <a:cubicBezTo>
                        <a:pt x="550" y="953"/>
                        <a:pt x="550" y="953"/>
                        <a:pt x="550" y="953"/>
                      </a:cubicBezTo>
                      <a:cubicBezTo>
                        <a:pt x="505" y="979"/>
                        <a:pt x="430" y="979"/>
                        <a:pt x="384" y="953"/>
                      </a:cubicBezTo>
                      <a:lnTo>
                        <a:pt x="83" y="7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方正兰亭细黑_GBK" panose="02000000000000000000" charset="-122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1037700" y="3161641"/>
                <a:ext cx="2244058" cy="1292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altLang="en-US" sz="2800" b="1" kern="0" dirty="0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强化</a:t>
                </a:r>
                <a:endParaRPr lang="zh-CN" altLang="en-US" sz="2800" b="1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污染防治</a:t>
                </a:r>
                <a:endParaRPr lang="zh-CN" altLang="en-US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184" y="4131"/>
              <a:ext cx="4850" cy="5060"/>
              <a:chOff x="4561852" y="2365777"/>
              <a:chExt cx="3079955" cy="321315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561852" y="2365777"/>
                <a:ext cx="3079955" cy="3213156"/>
                <a:chOff x="1164116" y="2726393"/>
                <a:chExt cx="2255135" cy="2352664"/>
              </a:xfrm>
            </p:grpSpPr>
            <p:sp>
              <p:nvSpPr>
                <p:cNvPr id="51" name="任意多边形 46"/>
                <p:cNvSpPr/>
                <p:nvPr/>
              </p:nvSpPr>
              <p:spPr bwMode="auto">
                <a:xfrm>
                  <a:off x="1164116" y="2726393"/>
                  <a:ext cx="2255135" cy="2352664"/>
                </a:xfrm>
                <a:custGeom>
                  <a:avLst/>
                  <a:gdLst>
                    <a:gd name="T0" fmla="*/ 538 w 1089"/>
                    <a:gd name="T1" fmla="*/ 1138 h 1138"/>
                    <a:gd name="T2" fmla="*/ 466 w 1089"/>
                    <a:gd name="T3" fmla="*/ 1122 h 1138"/>
                    <a:gd name="T4" fmla="*/ 71 w 1089"/>
                    <a:gd name="T5" fmla="*/ 895 h 1138"/>
                    <a:gd name="T6" fmla="*/ 0 w 1089"/>
                    <a:gd name="T7" fmla="*/ 772 h 1138"/>
                    <a:gd name="T8" fmla="*/ 4 w 1089"/>
                    <a:gd name="T9" fmla="*/ 248 h 1138"/>
                    <a:gd name="T10" fmla="*/ 79 w 1089"/>
                    <a:gd name="T11" fmla="*/ 143 h 1138"/>
                    <a:gd name="T12" fmla="*/ 455 w 1089"/>
                    <a:gd name="T13" fmla="*/ 12 h 1138"/>
                    <a:gd name="T14" fmla="*/ 540 w 1089"/>
                    <a:gd name="T15" fmla="*/ 0 h 1138"/>
                    <a:gd name="T16" fmla="*/ 621 w 1089"/>
                    <a:gd name="T17" fmla="*/ 11 h 1138"/>
                    <a:gd name="T18" fmla="*/ 1015 w 1089"/>
                    <a:gd name="T19" fmla="*/ 144 h 1138"/>
                    <a:gd name="T20" fmla="*/ 1088 w 1089"/>
                    <a:gd name="T21" fmla="*/ 247 h 1138"/>
                    <a:gd name="T22" fmla="*/ 1078 w 1089"/>
                    <a:gd name="T23" fmla="*/ 772 h 1138"/>
                    <a:gd name="T24" fmla="*/ 1005 w 1089"/>
                    <a:gd name="T25" fmla="*/ 895 h 1138"/>
                    <a:gd name="T26" fmla="*/ 609 w 1089"/>
                    <a:gd name="T27" fmla="*/ 1122 h 1138"/>
                    <a:gd name="T28" fmla="*/ 538 w 1089"/>
                    <a:gd name="T2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9" h="1138">
                      <a:moveTo>
                        <a:pt x="538" y="1138"/>
                      </a:moveTo>
                      <a:cubicBezTo>
                        <a:pt x="511" y="1138"/>
                        <a:pt x="485" y="1132"/>
                        <a:pt x="466" y="1122"/>
                      </a:cubicBezTo>
                      <a:cubicBezTo>
                        <a:pt x="71" y="895"/>
                        <a:pt x="71" y="895"/>
                        <a:pt x="71" y="895"/>
                      </a:cubicBezTo>
                      <a:cubicBezTo>
                        <a:pt x="32" y="873"/>
                        <a:pt x="0" y="817"/>
                        <a:pt x="0" y="772"/>
                      </a:cubicBezTo>
                      <a:cubicBezTo>
                        <a:pt x="4" y="248"/>
                        <a:pt x="4" y="248"/>
                        <a:pt x="4" y="248"/>
                      </a:cubicBezTo>
                      <a:cubicBezTo>
                        <a:pt x="4" y="205"/>
                        <a:pt x="38" y="157"/>
                        <a:pt x="79" y="143"/>
                      </a:cubicBezTo>
                      <a:cubicBezTo>
                        <a:pt x="455" y="12"/>
                        <a:pt x="455" y="12"/>
                        <a:pt x="455" y="12"/>
                      </a:cubicBezTo>
                      <a:cubicBezTo>
                        <a:pt x="477" y="4"/>
                        <a:pt x="508" y="0"/>
                        <a:pt x="540" y="0"/>
                      </a:cubicBezTo>
                      <a:cubicBezTo>
                        <a:pt x="570" y="0"/>
                        <a:pt x="600" y="4"/>
                        <a:pt x="621" y="11"/>
                      </a:cubicBezTo>
                      <a:cubicBezTo>
                        <a:pt x="1015" y="144"/>
                        <a:pt x="1015" y="144"/>
                        <a:pt x="1015" y="144"/>
                      </a:cubicBezTo>
                      <a:cubicBezTo>
                        <a:pt x="1056" y="157"/>
                        <a:pt x="1089" y="205"/>
                        <a:pt x="1088" y="247"/>
                      </a:cubicBezTo>
                      <a:cubicBezTo>
                        <a:pt x="1078" y="772"/>
                        <a:pt x="1078" y="772"/>
                        <a:pt x="1078" y="772"/>
                      </a:cubicBezTo>
                      <a:cubicBezTo>
                        <a:pt x="1077" y="816"/>
                        <a:pt x="1044" y="873"/>
                        <a:pt x="1005" y="895"/>
                      </a:cubicBezTo>
                      <a:cubicBezTo>
                        <a:pt x="609" y="1122"/>
                        <a:pt x="609" y="1122"/>
                        <a:pt x="609" y="1122"/>
                      </a:cubicBezTo>
                      <a:cubicBezTo>
                        <a:pt x="591" y="1132"/>
                        <a:pt x="565" y="1138"/>
                        <a:pt x="538" y="1138"/>
                      </a:cubicBezTo>
                      <a:close/>
                    </a:path>
                  </a:pathLst>
                </a:custGeom>
                <a:solidFill>
                  <a:srgbClr val="DDB776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方正兰亭细黑_GBK" panose="02000000000000000000" charset="-122"/>
                  </a:endParaRPr>
                </a:p>
              </p:txBody>
            </p:sp>
            <p:sp>
              <p:nvSpPr>
                <p:cNvPr id="52" name="任意多边形 47"/>
                <p:cNvSpPr/>
                <p:nvPr/>
              </p:nvSpPr>
              <p:spPr bwMode="auto">
                <a:xfrm>
                  <a:off x="1311406" y="2881645"/>
                  <a:ext cx="1960554" cy="2023252"/>
                </a:xfrm>
                <a:custGeom>
                  <a:avLst/>
                  <a:gdLst>
                    <a:gd name="T0" fmla="*/ 83 w 947"/>
                    <a:gd name="T1" fmla="*/ 784 h 979"/>
                    <a:gd name="T2" fmla="*/ 0 w 947"/>
                    <a:gd name="T3" fmla="*/ 643 h 979"/>
                    <a:gd name="T4" fmla="*/ 3 w 947"/>
                    <a:gd name="T5" fmla="*/ 243 h 979"/>
                    <a:gd name="T6" fmla="*/ 94 w 947"/>
                    <a:gd name="T7" fmla="*/ 116 h 979"/>
                    <a:gd name="T8" fmla="*/ 378 w 947"/>
                    <a:gd name="T9" fmla="*/ 18 h 979"/>
                    <a:gd name="T10" fmla="*/ 558 w 947"/>
                    <a:gd name="T11" fmla="*/ 17 h 979"/>
                    <a:gd name="T12" fmla="*/ 857 w 947"/>
                    <a:gd name="T13" fmla="*/ 117 h 979"/>
                    <a:gd name="T14" fmla="*/ 946 w 947"/>
                    <a:gd name="T15" fmla="*/ 243 h 979"/>
                    <a:gd name="T16" fmla="*/ 938 w 947"/>
                    <a:gd name="T17" fmla="*/ 642 h 979"/>
                    <a:gd name="T18" fmla="*/ 853 w 947"/>
                    <a:gd name="T19" fmla="*/ 783 h 979"/>
                    <a:gd name="T20" fmla="*/ 550 w 947"/>
                    <a:gd name="T21" fmla="*/ 953 h 979"/>
                    <a:gd name="T22" fmla="*/ 384 w 947"/>
                    <a:gd name="T23" fmla="*/ 953 h 979"/>
                    <a:gd name="T24" fmla="*/ 83 w 947"/>
                    <a:gd name="T25" fmla="*/ 78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7" h="979">
                      <a:moveTo>
                        <a:pt x="83" y="784"/>
                      </a:moveTo>
                      <a:cubicBezTo>
                        <a:pt x="37" y="759"/>
                        <a:pt x="0" y="695"/>
                        <a:pt x="0" y="643"/>
                      </a:cubicBezTo>
                      <a:cubicBezTo>
                        <a:pt x="3" y="243"/>
                        <a:pt x="3" y="243"/>
                        <a:pt x="3" y="243"/>
                      </a:cubicBezTo>
                      <a:cubicBezTo>
                        <a:pt x="4" y="191"/>
                        <a:pt x="44" y="134"/>
                        <a:pt x="94" y="116"/>
                      </a:cubicBezTo>
                      <a:cubicBezTo>
                        <a:pt x="378" y="18"/>
                        <a:pt x="378" y="18"/>
                        <a:pt x="378" y="18"/>
                      </a:cubicBezTo>
                      <a:cubicBezTo>
                        <a:pt x="427" y="1"/>
                        <a:pt x="508" y="0"/>
                        <a:pt x="558" y="17"/>
                      </a:cubicBezTo>
                      <a:cubicBezTo>
                        <a:pt x="857" y="117"/>
                        <a:pt x="857" y="117"/>
                        <a:pt x="857" y="117"/>
                      </a:cubicBezTo>
                      <a:cubicBezTo>
                        <a:pt x="907" y="134"/>
                        <a:pt x="947" y="191"/>
                        <a:pt x="946" y="243"/>
                      </a:cubicBezTo>
                      <a:cubicBezTo>
                        <a:pt x="938" y="642"/>
                        <a:pt x="938" y="642"/>
                        <a:pt x="938" y="642"/>
                      </a:cubicBezTo>
                      <a:cubicBezTo>
                        <a:pt x="937" y="694"/>
                        <a:pt x="899" y="758"/>
                        <a:pt x="853" y="783"/>
                      </a:cubicBezTo>
                      <a:cubicBezTo>
                        <a:pt x="550" y="953"/>
                        <a:pt x="550" y="953"/>
                        <a:pt x="550" y="953"/>
                      </a:cubicBezTo>
                      <a:cubicBezTo>
                        <a:pt x="505" y="979"/>
                        <a:pt x="430" y="979"/>
                        <a:pt x="384" y="953"/>
                      </a:cubicBezTo>
                      <a:lnTo>
                        <a:pt x="83" y="7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方正兰亭细黑_GBK" panose="02000000000000000000" charset="-122"/>
                  </a:endParaRPr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4974085" y="3157831"/>
                <a:ext cx="2244058" cy="1292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加强</a:t>
                </a:r>
                <a:endParaRPr lang="zh-CN" altLang="en-US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生态修复</a:t>
                </a:r>
                <a:endParaRPr lang="zh-CN" altLang="en-US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3392" y="4131"/>
              <a:ext cx="4850" cy="5060"/>
              <a:chOff x="8503953" y="2365777"/>
              <a:chExt cx="3079955" cy="3213156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8503953" y="2365777"/>
                <a:ext cx="3079955" cy="3213156"/>
                <a:chOff x="1164116" y="2726393"/>
                <a:chExt cx="2255135" cy="2352664"/>
              </a:xfrm>
            </p:grpSpPr>
            <p:sp>
              <p:nvSpPr>
                <p:cNvPr id="75" name="任意多边形 46"/>
                <p:cNvSpPr/>
                <p:nvPr/>
              </p:nvSpPr>
              <p:spPr bwMode="auto">
                <a:xfrm>
                  <a:off x="1164116" y="2726393"/>
                  <a:ext cx="2255135" cy="2352664"/>
                </a:xfrm>
                <a:custGeom>
                  <a:avLst/>
                  <a:gdLst>
                    <a:gd name="T0" fmla="*/ 538 w 1089"/>
                    <a:gd name="T1" fmla="*/ 1138 h 1138"/>
                    <a:gd name="T2" fmla="*/ 466 w 1089"/>
                    <a:gd name="T3" fmla="*/ 1122 h 1138"/>
                    <a:gd name="T4" fmla="*/ 71 w 1089"/>
                    <a:gd name="T5" fmla="*/ 895 h 1138"/>
                    <a:gd name="T6" fmla="*/ 0 w 1089"/>
                    <a:gd name="T7" fmla="*/ 772 h 1138"/>
                    <a:gd name="T8" fmla="*/ 4 w 1089"/>
                    <a:gd name="T9" fmla="*/ 248 h 1138"/>
                    <a:gd name="T10" fmla="*/ 79 w 1089"/>
                    <a:gd name="T11" fmla="*/ 143 h 1138"/>
                    <a:gd name="T12" fmla="*/ 455 w 1089"/>
                    <a:gd name="T13" fmla="*/ 12 h 1138"/>
                    <a:gd name="T14" fmla="*/ 540 w 1089"/>
                    <a:gd name="T15" fmla="*/ 0 h 1138"/>
                    <a:gd name="T16" fmla="*/ 621 w 1089"/>
                    <a:gd name="T17" fmla="*/ 11 h 1138"/>
                    <a:gd name="T18" fmla="*/ 1015 w 1089"/>
                    <a:gd name="T19" fmla="*/ 144 h 1138"/>
                    <a:gd name="T20" fmla="*/ 1088 w 1089"/>
                    <a:gd name="T21" fmla="*/ 247 h 1138"/>
                    <a:gd name="T22" fmla="*/ 1078 w 1089"/>
                    <a:gd name="T23" fmla="*/ 772 h 1138"/>
                    <a:gd name="T24" fmla="*/ 1005 w 1089"/>
                    <a:gd name="T25" fmla="*/ 895 h 1138"/>
                    <a:gd name="T26" fmla="*/ 609 w 1089"/>
                    <a:gd name="T27" fmla="*/ 1122 h 1138"/>
                    <a:gd name="T28" fmla="*/ 538 w 1089"/>
                    <a:gd name="T2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9" h="1138">
                      <a:moveTo>
                        <a:pt x="538" y="1138"/>
                      </a:moveTo>
                      <a:cubicBezTo>
                        <a:pt x="511" y="1138"/>
                        <a:pt x="485" y="1132"/>
                        <a:pt x="466" y="1122"/>
                      </a:cubicBezTo>
                      <a:cubicBezTo>
                        <a:pt x="71" y="895"/>
                        <a:pt x="71" y="895"/>
                        <a:pt x="71" y="895"/>
                      </a:cubicBezTo>
                      <a:cubicBezTo>
                        <a:pt x="32" y="873"/>
                        <a:pt x="0" y="817"/>
                        <a:pt x="0" y="772"/>
                      </a:cubicBezTo>
                      <a:cubicBezTo>
                        <a:pt x="4" y="248"/>
                        <a:pt x="4" y="248"/>
                        <a:pt x="4" y="248"/>
                      </a:cubicBezTo>
                      <a:cubicBezTo>
                        <a:pt x="4" y="205"/>
                        <a:pt x="38" y="157"/>
                        <a:pt x="79" y="143"/>
                      </a:cubicBezTo>
                      <a:cubicBezTo>
                        <a:pt x="455" y="12"/>
                        <a:pt x="455" y="12"/>
                        <a:pt x="455" y="12"/>
                      </a:cubicBezTo>
                      <a:cubicBezTo>
                        <a:pt x="477" y="4"/>
                        <a:pt x="508" y="0"/>
                        <a:pt x="540" y="0"/>
                      </a:cubicBezTo>
                      <a:cubicBezTo>
                        <a:pt x="570" y="0"/>
                        <a:pt x="600" y="4"/>
                        <a:pt x="621" y="11"/>
                      </a:cubicBezTo>
                      <a:cubicBezTo>
                        <a:pt x="1015" y="144"/>
                        <a:pt x="1015" y="144"/>
                        <a:pt x="1015" y="144"/>
                      </a:cubicBezTo>
                      <a:cubicBezTo>
                        <a:pt x="1056" y="157"/>
                        <a:pt x="1089" y="205"/>
                        <a:pt x="1088" y="247"/>
                      </a:cubicBezTo>
                      <a:cubicBezTo>
                        <a:pt x="1078" y="772"/>
                        <a:pt x="1078" y="772"/>
                        <a:pt x="1078" y="772"/>
                      </a:cubicBezTo>
                      <a:cubicBezTo>
                        <a:pt x="1077" y="816"/>
                        <a:pt x="1044" y="873"/>
                        <a:pt x="1005" y="895"/>
                      </a:cubicBezTo>
                      <a:cubicBezTo>
                        <a:pt x="609" y="1122"/>
                        <a:pt x="609" y="1122"/>
                        <a:pt x="609" y="1122"/>
                      </a:cubicBezTo>
                      <a:cubicBezTo>
                        <a:pt x="591" y="1132"/>
                        <a:pt x="565" y="1138"/>
                        <a:pt x="538" y="1138"/>
                      </a:cubicBezTo>
                      <a:close/>
                    </a:path>
                  </a:pathLst>
                </a:custGeom>
                <a:solidFill>
                  <a:srgbClr val="D82514"/>
                </a:solidFill>
                <a:ln>
                  <a:noFill/>
                </a:ln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76" name="任意多边形 47"/>
                <p:cNvSpPr/>
                <p:nvPr/>
              </p:nvSpPr>
              <p:spPr bwMode="auto">
                <a:xfrm>
                  <a:off x="1311406" y="2881645"/>
                  <a:ext cx="1960554" cy="2023252"/>
                </a:xfrm>
                <a:custGeom>
                  <a:avLst/>
                  <a:gdLst>
                    <a:gd name="T0" fmla="*/ 83 w 947"/>
                    <a:gd name="T1" fmla="*/ 784 h 979"/>
                    <a:gd name="T2" fmla="*/ 0 w 947"/>
                    <a:gd name="T3" fmla="*/ 643 h 979"/>
                    <a:gd name="T4" fmla="*/ 3 w 947"/>
                    <a:gd name="T5" fmla="*/ 243 h 979"/>
                    <a:gd name="T6" fmla="*/ 94 w 947"/>
                    <a:gd name="T7" fmla="*/ 116 h 979"/>
                    <a:gd name="T8" fmla="*/ 378 w 947"/>
                    <a:gd name="T9" fmla="*/ 18 h 979"/>
                    <a:gd name="T10" fmla="*/ 558 w 947"/>
                    <a:gd name="T11" fmla="*/ 17 h 979"/>
                    <a:gd name="T12" fmla="*/ 857 w 947"/>
                    <a:gd name="T13" fmla="*/ 117 h 979"/>
                    <a:gd name="T14" fmla="*/ 946 w 947"/>
                    <a:gd name="T15" fmla="*/ 243 h 979"/>
                    <a:gd name="T16" fmla="*/ 938 w 947"/>
                    <a:gd name="T17" fmla="*/ 642 h 979"/>
                    <a:gd name="T18" fmla="*/ 853 w 947"/>
                    <a:gd name="T19" fmla="*/ 783 h 979"/>
                    <a:gd name="T20" fmla="*/ 550 w 947"/>
                    <a:gd name="T21" fmla="*/ 953 h 979"/>
                    <a:gd name="T22" fmla="*/ 384 w 947"/>
                    <a:gd name="T23" fmla="*/ 953 h 979"/>
                    <a:gd name="T24" fmla="*/ 83 w 947"/>
                    <a:gd name="T25" fmla="*/ 78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7" h="979">
                      <a:moveTo>
                        <a:pt x="83" y="784"/>
                      </a:moveTo>
                      <a:cubicBezTo>
                        <a:pt x="37" y="759"/>
                        <a:pt x="0" y="695"/>
                        <a:pt x="0" y="643"/>
                      </a:cubicBezTo>
                      <a:cubicBezTo>
                        <a:pt x="3" y="243"/>
                        <a:pt x="3" y="243"/>
                        <a:pt x="3" y="243"/>
                      </a:cubicBezTo>
                      <a:cubicBezTo>
                        <a:pt x="4" y="191"/>
                        <a:pt x="44" y="134"/>
                        <a:pt x="94" y="116"/>
                      </a:cubicBezTo>
                      <a:cubicBezTo>
                        <a:pt x="378" y="18"/>
                        <a:pt x="378" y="18"/>
                        <a:pt x="378" y="18"/>
                      </a:cubicBezTo>
                      <a:cubicBezTo>
                        <a:pt x="427" y="1"/>
                        <a:pt x="508" y="0"/>
                        <a:pt x="558" y="17"/>
                      </a:cubicBezTo>
                      <a:cubicBezTo>
                        <a:pt x="857" y="117"/>
                        <a:pt x="857" y="117"/>
                        <a:pt x="857" y="117"/>
                      </a:cubicBezTo>
                      <a:cubicBezTo>
                        <a:pt x="907" y="134"/>
                        <a:pt x="947" y="191"/>
                        <a:pt x="946" y="243"/>
                      </a:cubicBezTo>
                      <a:cubicBezTo>
                        <a:pt x="938" y="642"/>
                        <a:pt x="938" y="642"/>
                        <a:pt x="938" y="642"/>
                      </a:cubicBezTo>
                      <a:cubicBezTo>
                        <a:pt x="937" y="694"/>
                        <a:pt x="899" y="758"/>
                        <a:pt x="853" y="783"/>
                      </a:cubicBezTo>
                      <a:cubicBezTo>
                        <a:pt x="550" y="953"/>
                        <a:pt x="550" y="953"/>
                        <a:pt x="550" y="953"/>
                      </a:cubicBezTo>
                      <a:cubicBezTo>
                        <a:pt x="505" y="979"/>
                        <a:pt x="430" y="979"/>
                        <a:pt x="384" y="953"/>
                      </a:cubicBezTo>
                      <a:lnTo>
                        <a:pt x="83" y="7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方正兰亭细黑_GBK" panose="02000000000000000000" charset="-122"/>
                  </a:endParaRPr>
                </a:p>
              </p:txBody>
            </p:sp>
          </p:grpSp>
          <p:sp>
            <p:nvSpPr>
              <p:cNvPr id="80" name="矩形 79"/>
              <p:cNvSpPr/>
              <p:nvPr/>
            </p:nvSpPr>
            <p:spPr>
              <a:xfrm>
                <a:off x="8921901" y="3165451"/>
                <a:ext cx="2244058" cy="1292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推进</a:t>
                </a:r>
                <a:endParaRPr lang="zh-CN" altLang="en-US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CN" altLang="en-US" sz="28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低碳发展</a:t>
                </a:r>
                <a:endParaRPr lang="zh-CN" altLang="en-US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22605" y="1628140"/>
            <a:ext cx="11109960" cy="3783965"/>
            <a:chOff x="823" y="2564"/>
            <a:chExt cx="17496" cy="5959"/>
          </a:xfrm>
        </p:grpSpPr>
        <p:sp>
          <p:nvSpPr>
            <p:cNvPr id="35" name="Google Shape;1015;p32"/>
            <p:cNvSpPr/>
            <p:nvPr/>
          </p:nvSpPr>
          <p:spPr>
            <a:xfrm>
              <a:off x="10625" y="4394"/>
              <a:ext cx="1659" cy="3179"/>
            </a:xfrm>
            <a:custGeom>
              <a:avLst/>
              <a:gdLst/>
              <a:ahLst/>
              <a:cxnLst/>
              <a:rect l="l" t="t" r="r" b="b"/>
              <a:pathLst>
                <a:path w="19671" h="37697" extrusionOk="0">
                  <a:moveTo>
                    <a:pt x="9688" y="1"/>
                  </a:moveTo>
                  <a:cubicBezTo>
                    <a:pt x="9167" y="1"/>
                    <a:pt x="8643" y="196"/>
                    <a:pt x="8240" y="594"/>
                  </a:cubicBezTo>
                  <a:lnTo>
                    <a:pt x="787" y="8059"/>
                  </a:lnTo>
                  <a:cubicBezTo>
                    <a:pt x="84" y="8749"/>
                    <a:pt x="1" y="9857"/>
                    <a:pt x="561" y="10678"/>
                  </a:cubicBezTo>
                  <a:cubicBezTo>
                    <a:pt x="3918" y="15583"/>
                    <a:pt x="3918" y="22108"/>
                    <a:pt x="561" y="27013"/>
                  </a:cubicBezTo>
                  <a:cubicBezTo>
                    <a:pt x="1" y="27835"/>
                    <a:pt x="84" y="28930"/>
                    <a:pt x="787" y="29633"/>
                  </a:cubicBezTo>
                  <a:lnTo>
                    <a:pt x="8240" y="37086"/>
                  </a:lnTo>
                  <a:cubicBezTo>
                    <a:pt x="8644" y="37496"/>
                    <a:pt x="9169" y="37697"/>
                    <a:pt x="9692" y="37697"/>
                  </a:cubicBezTo>
                  <a:cubicBezTo>
                    <a:pt x="10293" y="37697"/>
                    <a:pt x="10892" y="37430"/>
                    <a:pt x="11300" y="36908"/>
                  </a:cubicBezTo>
                  <a:cubicBezTo>
                    <a:pt x="19670" y="26371"/>
                    <a:pt x="19670" y="11333"/>
                    <a:pt x="11300" y="772"/>
                  </a:cubicBezTo>
                  <a:cubicBezTo>
                    <a:pt x="10891" y="261"/>
                    <a:pt x="10291" y="1"/>
                    <a:pt x="9688" y="1"/>
                  </a:cubicBezTo>
                  <a:close/>
                </a:path>
              </a:pathLst>
            </a:custGeom>
            <a:solidFill>
              <a:srgbClr val="DDB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字魂105号-简雅黑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36" name="Google Shape;1017;p32"/>
            <p:cNvSpPr/>
            <p:nvPr/>
          </p:nvSpPr>
          <p:spPr>
            <a:xfrm>
              <a:off x="8049" y="6966"/>
              <a:ext cx="3223" cy="1466"/>
            </a:xfrm>
            <a:custGeom>
              <a:avLst/>
              <a:gdLst/>
              <a:ahLst/>
              <a:cxnLst/>
              <a:rect l="l" t="t" r="r" b="b"/>
              <a:pathLst>
                <a:path w="38220" h="17388" extrusionOk="0">
                  <a:moveTo>
                    <a:pt x="9757" y="1"/>
                  </a:moveTo>
                  <a:cubicBezTo>
                    <a:pt x="9230" y="1"/>
                    <a:pt x="8707" y="204"/>
                    <a:pt x="8311" y="599"/>
                  </a:cubicBezTo>
                  <a:lnTo>
                    <a:pt x="858" y="8053"/>
                  </a:lnTo>
                  <a:cubicBezTo>
                    <a:pt x="1" y="8910"/>
                    <a:pt x="72" y="10339"/>
                    <a:pt x="1036" y="11101"/>
                  </a:cubicBezTo>
                  <a:cubicBezTo>
                    <a:pt x="6305" y="15292"/>
                    <a:pt x="12702" y="17387"/>
                    <a:pt x="19098" y="17387"/>
                  </a:cubicBezTo>
                  <a:cubicBezTo>
                    <a:pt x="25495" y="17387"/>
                    <a:pt x="31891" y="15292"/>
                    <a:pt x="37160" y="11101"/>
                  </a:cubicBezTo>
                  <a:cubicBezTo>
                    <a:pt x="38124" y="10339"/>
                    <a:pt x="38220" y="8910"/>
                    <a:pt x="37350" y="8053"/>
                  </a:cubicBezTo>
                  <a:lnTo>
                    <a:pt x="29897" y="599"/>
                  </a:lnTo>
                  <a:cubicBezTo>
                    <a:pt x="29502" y="204"/>
                    <a:pt x="28982" y="1"/>
                    <a:pt x="28456" y="1"/>
                  </a:cubicBezTo>
                  <a:cubicBezTo>
                    <a:pt x="28048" y="1"/>
                    <a:pt x="27637" y="123"/>
                    <a:pt x="27278" y="373"/>
                  </a:cubicBezTo>
                  <a:cubicBezTo>
                    <a:pt x="24819" y="2046"/>
                    <a:pt x="21962" y="2882"/>
                    <a:pt x="19104" y="2882"/>
                  </a:cubicBezTo>
                  <a:cubicBezTo>
                    <a:pt x="16247" y="2882"/>
                    <a:pt x="13389" y="2046"/>
                    <a:pt x="10930" y="373"/>
                  </a:cubicBezTo>
                  <a:cubicBezTo>
                    <a:pt x="10577" y="123"/>
                    <a:pt x="10166" y="1"/>
                    <a:pt x="9757" y="1"/>
                  </a:cubicBezTo>
                  <a:close/>
                </a:path>
              </a:pathLst>
            </a:custGeom>
            <a:solidFill>
              <a:srgbClr val="D82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字魂105号-简雅黑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38" name="Google Shape;1016;p32"/>
            <p:cNvSpPr/>
            <p:nvPr/>
          </p:nvSpPr>
          <p:spPr>
            <a:xfrm>
              <a:off x="7036" y="4429"/>
              <a:ext cx="1660" cy="3178"/>
            </a:xfrm>
            <a:custGeom>
              <a:avLst/>
              <a:gdLst/>
              <a:ahLst/>
              <a:cxnLst/>
              <a:rect l="l" t="t" r="r" b="b"/>
              <a:pathLst>
                <a:path w="19682" h="37685" extrusionOk="0">
                  <a:moveTo>
                    <a:pt x="9979" y="1"/>
                  </a:moveTo>
                  <a:cubicBezTo>
                    <a:pt x="9377" y="1"/>
                    <a:pt x="8778" y="267"/>
                    <a:pt x="8370" y="790"/>
                  </a:cubicBezTo>
                  <a:cubicBezTo>
                    <a:pt x="0" y="11327"/>
                    <a:pt x="0" y="26376"/>
                    <a:pt x="8370" y="36913"/>
                  </a:cubicBezTo>
                  <a:cubicBezTo>
                    <a:pt x="8779" y="37424"/>
                    <a:pt x="9379" y="37685"/>
                    <a:pt x="9982" y="37685"/>
                  </a:cubicBezTo>
                  <a:cubicBezTo>
                    <a:pt x="10503" y="37685"/>
                    <a:pt x="11027" y="37490"/>
                    <a:pt x="11430" y="37092"/>
                  </a:cubicBezTo>
                  <a:lnTo>
                    <a:pt x="18884" y="29627"/>
                  </a:lnTo>
                  <a:cubicBezTo>
                    <a:pt x="19586" y="28936"/>
                    <a:pt x="19681" y="27829"/>
                    <a:pt x="19122" y="27007"/>
                  </a:cubicBezTo>
                  <a:cubicBezTo>
                    <a:pt x="15776" y="22090"/>
                    <a:pt x="15776" y="15577"/>
                    <a:pt x="19122" y="10684"/>
                  </a:cubicBezTo>
                  <a:cubicBezTo>
                    <a:pt x="19669" y="9862"/>
                    <a:pt x="19586" y="8767"/>
                    <a:pt x="18884" y="8065"/>
                  </a:cubicBezTo>
                  <a:lnTo>
                    <a:pt x="11430" y="611"/>
                  </a:lnTo>
                  <a:cubicBezTo>
                    <a:pt x="11026" y="202"/>
                    <a:pt x="10501" y="1"/>
                    <a:pt x="9979" y="1"/>
                  </a:cubicBezTo>
                  <a:close/>
                </a:path>
              </a:pathLst>
            </a:custGeom>
            <a:solidFill>
              <a:srgbClr val="DDB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字魂105号-简雅黑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39" name="Google Shape;1018;p32"/>
            <p:cNvSpPr/>
            <p:nvPr/>
          </p:nvSpPr>
          <p:spPr>
            <a:xfrm>
              <a:off x="8048" y="3569"/>
              <a:ext cx="3225" cy="1467"/>
            </a:xfrm>
            <a:custGeom>
              <a:avLst/>
              <a:gdLst/>
              <a:ahLst/>
              <a:cxnLst/>
              <a:rect l="l" t="t" r="r" b="b"/>
              <a:pathLst>
                <a:path w="38244" h="17400" extrusionOk="0">
                  <a:moveTo>
                    <a:pt x="19104" y="0"/>
                  </a:moveTo>
                  <a:cubicBezTo>
                    <a:pt x="12711" y="0"/>
                    <a:pt x="6317" y="2096"/>
                    <a:pt x="1048" y="6287"/>
                  </a:cubicBezTo>
                  <a:cubicBezTo>
                    <a:pt x="96" y="7037"/>
                    <a:pt x="1" y="8478"/>
                    <a:pt x="870" y="9335"/>
                  </a:cubicBezTo>
                  <a:lnTo>
                    <a:pt x="8323" y="16788"/>
                  </a:lnTo>
                  <a:cubicBezTo>
                    <a:pt x="8722" y="17187"/>
                    <a:pt x="9247" y="17394"/>
                    <a:pt x="9777" y="17394"/>
                  </a:cubicBezTo>
                  <a:cubicBezTo>
                    <a:pt x="10181" y="17394"/>
                    <a:pt x="10587" y="17273"/>
                    <a:pt x="10943" y="17026"/>
                  </a:cubicBezTo>
                  <a:cubicBezTo>
                    <a:pt x="13395" y="15353"/>
                    <a:pt x="16253" y="14517"/>
                    <a:pt x="19110" y="14517"/>
                  </a:cubicBezTo>
                  <a:cubicBezTo>
                    <a:pt x="21968" y="14517"/>
                    <a:pt x="24825" y="15353"/>
                    <a:pt x="27278" y="17026"/>
                  </a:cubicBezTo>
                  <a:cubicBezTo>
                    <a:pt x="27639" y="17277"/>
                    <a:pt x="28054" y="17400"/>
                    <a:pt x="28466" y="17400"/>
                  </a:cubicBezTo>
                  <a:cubicBezTo>
                    <a:pt x="28993" y="17400"/>
                    <a:pt x="29515" y="17199"/>
                    <a:pt x="29909" y="16812"/>
                  </a:cubicBezTo>
                  <a:lnTo>
                    <a:pt x="37363" y="9347"/>
                  </a:lnTo>
                  <a:cubicBezTo>
                    <a:pt x="38244" y="8478"/>
                    <a:pt x="38148" y="7061"/>
                    <a:pt x="37160" y="6287"/>
                  </a:cubicBezTo>
                  <a:cubicBezTo>
                    <a:pt x="31892" y="2096"/>
                    <a:pt x="25498" y="0"/>
                    <a:pt x="19104" y="0"/>
                  </a:cubicBezTo>
                  <a:close/>
                </a:path>
              </a:pathLst>
            </a:custGeom>
            <a:solidFill>
              <a:srgbClr val="D825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字魂105号-简雅黑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59" name="Aitds9"/>
            <p:cNvSpPr/>
            <p:nvPr/>
          </p:nvSpPr>
          <p:spPr>
            <a:xfrm>
              <a:off x="3159" y="256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（六）抓民生办实事，各项社会事业加快发展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61" name="Synergistically utilize technically sound portals with frictionless chains. Dramatically customize…"/>
            <p:cNvSpPr txBox="1"/>
            <p:nvPr/>
          </p:nvSpPr>
          <p:spPr>
            <a:xfrm>
              <a:off x="12579" y="4049"/>
              <a:ext cx="5740" cy="174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20项民生工程全部完成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2" name="Synergistically utilize technically sound portals with frictionless chains. Dramatically customize…"/>
            <p:cNvSpPr txBox="1"/>
            <p:nvPr/>
          </p:nvSpPr>
          <p:spPr>
            <a:xfrm>
              <a:off x="12579" y="6779"/>
              <a:ext cx="5740" cy="87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平安河北建设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深入推进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3" name="Synergistically utilize technically sound portals with frictionless chains. Dramatically customize…"/>
            <p:cNvSpPr txBox="1"/>
            <p:nvPr/>
          </p:nvSpPr>
          <p:spPr>
            <a:xfrm>
              <a:off x="823" y="4049"/>
              <a:ext cx="5617" cy="174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疫情防控有力有效</a:t>
              </a:r>
              <a:endParaRPr kumimoji="0" lang="zh-CN" altLang="en-US" sz="2400" b="1" i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4" name="Synergistically utilize technically sound portals with frictionless chains. Dramatically customize…"/>
            <p:cNvSpPr txBox="1"/>
            <p:nvPr/>
          </p:nvSpPr>
          <p:spPr>
            <a:xfrm>
              <a:off x="823" y="6779"/>
              <a:ext cx="5617" cy="174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乡村振兴扎实推进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思源黑体 CN Bold" panose="020B0800000000000000" pitchFamily="34" charset="-122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2095554" y="2561574"/>
            <a:ext cx="12598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zh-CN" altLang="en-US" sz="7200" b="1" i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92639" y="2031825"/>
            <a:ext cx="2323148" cy="2167474"/>
            <a:chOff x="2278881" y="2578783"/>
            <a:chExt cx="1150663" cy="1073558"/>
          </a:xfrm>
        </p:grpSpPr>
        <p:sp>
          <p:nvSpPr>
            <p:cNvPr id="62" name="椭圆 61"/>
            <p:cNvSpPr/>
            <p:nvPr/>
          </p:nvSpPr>
          <p:spPr>
            <a:xfrm>
              <a:off x="2380252" y="2673869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7050595">
              <a:off x="2278881" y="2578783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5" name="弧形 64"/>
            <p:cNvSpPr/>
            <p:nvPr/>
          </p:nvSpPr>
          <p:spPr>
            <a:xfrm rot="5138871">
              <a:off x="2515144" y="2737941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2" name="矩形: 圆角 67"/>
          <p:cNvSpPr/>
          <p:nvPr/>
        </p:nvSpPr>
        <p:spPr>
          <a:xfrm>
            <a:off x="6632550" y="2645659"/>
            <a:ext cx="4258300" cy="10322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C69"/>
              </a:gs>
              <a:gs pos="100000">
                <a:srgbClr val="FEA23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664960" y="2943225"/>
            <a:ext cx="4177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B1712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今后五年政府工作总体安排</a:t>
            </a:r>
            <a:endParaRPr lang="zh-CN" altLang="en-US" sz="2400" b="1" dirty="0">
              <a:solidFill>
                <a:srgbClr val="CB171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07720" y="310515"/>
            <a:ext cx="3048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今后五年政府工作总体安排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5580" y="1586230"/>
            <a:ext cx="11934825" cy="3677285"/>
            <a:chOff x="308" y="2498"/>
            <a:chExt cx="18795" cy="5791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4628" y="251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7477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>
              <p:custDataLst>
                <p:tags r:id="rId6"/>
              </p:custDataLst>
            </p:nvPr>
          </p:nvSpPr>
          <p:spPr>
            <a:xfrm>
              <a:off x="10668" y="250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4"/>
            <p:cNvSpPr/>
            <p:nvPr>
              <p:custDataLst>
                <p:tags r:id="rId7"/>
              </p:custDataLst>
            </p:nvPr>
          </p:nvSpPr>
          <p:spPr>
            <a:xfrm>
              <a:off x="13823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15"/>
            <p:cNvSpPr/>
            <p:nvPr>
              <p:custDataLst>
                <p:tags r:id="rId8"/>
              </p:custDataLst>
            </p:nvPr>
          </p:nvSpPr>
          <p:spPr>
            <a:xfrm>
              <a:off x="17072" y="2563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2"/>
            <p:cNvSpPr/>
            <p:nvPr>
              <p:custDataLst>
                <p:tags r:id="rId9"/>
              </p:custDataLst>
            </p:nvPr>
          </p:nvSpPr>
          <p:spPr>
            <a:xfrm>
              <a:off x="1645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>
              <p:custDataLst>
                <p:tags r:id="rId10"/>
              </p:custDataLst>
            </p:nvPr>
          </p:nvSpPr>
          <p:spPr>
            <a:xfrm>
              <a:off x="15744" y="259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86000" endPos="0" dist="25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等腰三角形 52"/>
            <p:cNvSpPr/>
            <p:nvPr>
              <p:custDataLst>
                <p:tags r:id="rId11"/>
              </p:custDataLst>
            </p:nvPr>
          </p:nvSpPr>
          <p:spPr>
            <a:xfrm rot="5400000">
              <a:off x="16073" y="4931"/>
              <a:ext cx="760" cy="39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等腰三角形 53"/>
            <p:cNvSpPr/>
            <p:nvPr>
              <p:custDataLst>
                <p:tags r:id="rId12"/>
              </p:custDataLst>
            </p:nvPr>
          </p:nvSpPr>
          <p:spPr>
            <a:xfrm rot="5400000">
              <a:off x="15900" y="493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13"/>
              </p:custDataLst>
            </p:nvPr>
          </p:nvSpPr>
          <p:spPr>
            <a:xfrm flipH="1">
              <a:off x="16631" y="4774"/>
              <a:ext cx="2336" cy="3075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坚定不移统筹发展和安全，筑牢现代化建设根基保障。</a:t>
              </a:r>
              <a:endParaRPr lang="zh-CN" altLang="en-US" b="1" dirty="0"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14"/>
              </p:custDataLst>
            </p:nvPr>
          </p:nvSpPr>
          <p:spPr>
            <a:xfrm>
              <a:off x="12517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" name="等腰三角形 40"/>
            <p:cNvSpPr/>
            <p:nvPr>
              <p:custDataLst>
                <p:tags r:id="rId15"/>
              </p:custDataLst>
            </p:nvPr>
          </p:nvSpPr>
          <p:spPr>
            <a:xfrm rot="5400000">
              <a:off x="12846" y="4911"/>
              <a:ext cx="760" cy="39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2" name="等腰三角形 41"/>
            <p:cNvSpPr/>
            <p:nvPr>
              <p:custDataLst>
                <p:tags r:id="rId16"/>
              </p:custDataLst>
            </p:nvPr>
          </p:nvSpPr>
          <p:spPr>
            <a:xfrm rot="5400000">
              <a:off x="12673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7"/>
              </p:custDataLst>
            </p:nvPr>
          </p:nvSpPr>
          <p:spPr>
            <a:xfrm flipH="1">
              <a:off x="13291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accent5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（五）</a:t>
              </a:r>
              <a:endParaRPr lang="zh-CN" altLang="en-US" sz="2000" spc="300" dirty="0">
                <a:solidFill>
                  <a:schemeClr val="accent5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8"/>
              </p:custDataLst>
            </p:nvPr>
          </p:nvSpPr>
          <p:spPr>
            <a:xfrm flipH="1">
              <a:off x="13381" y="4754"/>
              <a:ext cx="2336" cy="3134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坚定不移推进共享发展，推动现代化建设成果惠民利民。</a:t>
              </a:r>
              <a:endParaRPr lang="zh-CN" altLang="en-US" b="1" spc="150" dirty="0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8"/>
            <p:cNvSpPr/>
            <p:nvPr>
              <p:custDataLst>
                <p:tags r:id="rId19"/>
              </p:custDataLst>
            </p:nvPr>
          </p:nvSpPr>
          <p:spPr>
            <a:xfrm>
              <a:off x="3442" y="255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等腰三角形 9"/>
            <p:cNvSpPr/>
            <p:nvPr>
              <p:custDataLst>
                <p:tags r:id="rId20"/>
              </p:custDataLst>
            </p:nvPr>
          </p:nvSpPr>
          <p:spPr>
            <a:xfrm rot="5400000">
              <a:off x="3770" y="4891"/>
              <a:ext cx="760" cy="3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等腰三角形 10"/>
            <p:cNvSpPr/>
            <p:nvPr>
              <p:custDataLst>
                <p:tags r:id="rId21"/>
              </p:custDataLst>
            </p:nvPr>
          </p:nvSpPr>
          <p:spPr>
            <a:xfrm rot="5400000">
              <a:off x="3598" y="489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矩形 35"/>
            <p:cNvSpPr/>
            <p:nvPr>
              <p:custDataLst>
                <p:tags r:id="rId22"/>
              </p:custDataLst>
            </p:nvPr>
          </p:nvSpPr>
          <p:spPr>
            <a:xfrm>
              <a:off x="9341" y="2580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等腰三角形 36"/>
            <p:cNvSpPr/>
            <p:nvPr>
              <p:custDataLst>
                <p:tags r:id="rId23"/>
              </p:custDataLst>
            </p:nvPr>
          </p:nvSpPr>
          <p:spPr>
            <a:xfrm rot="5400000">
              <a:off x="9670" y="4920"/>
              <a:ext cx="760" cy="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3" name="等腰三角形 37"/>
            <p:cNvSpPr/>
            <p:nvPr>
              <p:custDataLst>
                <p:tags r:id="rId24"/>
              </p:custDataLst>
            </p:nvPr>
          </p:nvSpPr>
          <p:spPr>
            <a:xfrm rot="5400000">
              <a:off x="9497" y="4920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5"/>
              </p:custDataLst>
            </p:nvPr>
          </p:nvSpPr>
          <p:spPr>
            <a:xfrm flipH="1">
              <a:off x="10146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accent4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（四）</a:t>
              </a:r>
              <a:endParaRPr lang="zh-CN" altLang="en-US" sz="2000" spc="300" dirty="0">
                <a:solidFill>
                  <a:schemeClr val="accent4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6"/>
              </p:custDataLst>
            </p:nvPr>
          </p:nvSpPr>
          <p:spPr>
            <a:xfrm flipH="1">
              <a:off x="10228" y="4763"/>
              <a:ext cx="2336" cy="3218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坚定不移推进开放发展，激发现代化建设动力活力。</a:t>
              </a:r>
              <a:endParaRPr lang="zh-CN" altLang="en-US" b="1" dirty="0"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11"/>
            <p:cNvSpPr/>
            <p:nvPr>
              <p:custDataLst>
                <p:tags r:id="rId27"/>
              </p:custDataLst>
            </p:nvPr>
          </p:nvSpPr>
          <p:spPr>
            <a:xfrm>
              <a:off x="6438" y="2572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等腰三角形 12"/>
            <p:cNvSpPr/>
            <p:nvPr>
              <p:custDataLst>
                <p:tags r:id="rId28"/>
              </p:custDataLst>
            </p:nvPr>
          </p:nvSpPr>
          <p:spPr>
            <a:xfrm rot="5400000">
              <a:off x="6767" y="4912"/>
              <a:ext cx="760" cy="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等腰三角形 13"/>
            <p:cNvSpPr/>
            <p:nvPr>
              <p:custDataLst>
                <p:tags r:id="rId29"/>
              </p:custDataLst>
            </p:nvPr>
          </p:nvSpPr>
          <p:spPr>
            <a:xfrm rot="5400000">
              <a:off x="6594" y="4912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7" name="文本框 45"/>
            <p:cNvSpPr txBox="1"/>
            <p:nvPr>
              <p:custDataLst>
                <p:tags r:id="rId30"/>
              </p:custDataLst>
            </p:nvPr>
          </p:nvSpPr>
          <p:spPr>
            <a:xfrm flipH="1">
              <a:off x="6948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accent3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（三）</a:t>
              </a:r>
              <a:endParaRPr lang="zh-CN" altLang="en-US" sz="2000" spc="300" dirty="0">
                <a:solidFill>
                  <a:schemeClr val="accent3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文本框 46"/>
            <p:cNvSpPr txBox="1"/>
            <p:nvPr>
              <p:custDataLst>
                <p:tags r:id="rId31"/>
              </p:custDataLst>
            </p:nvPr>
          </p:nvSpPr>
          <p:spPr>
            <a:xfrm flipH="1">
              <a:off x="7228" y="4771"/>
              <a:ext cx="2336" cy="348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坚定不移推进绿色发展，厚植现代化建设鲜明底色。</a:t>
              </a:r>
              <a:endParaRPr lang="zh-CN" altLang="en-US" b="1" dirty="0"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1"/>
            <p:cNvSpPr/>
            <p:nvPr>
              <p:custDataLst>
                <p:tags r:id="rId32"/>
              </p:custDataLst>
            </p:nvPr>
          </p:nvSpPr>
          <p:spPr>
            <a:xfrm>
              <a:off x="308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等腰三角形 6"/>
            <p:cNvSpPr/>
            <p:nvPr>
              <p:custDataLst>
                <p:tags r:id="rId33"/>
              </p:custDataLst>
            </p:nvPr>
          </p:nvSpPr>
          <p:spPr>
            <a:xfrm rot="5400000">
              <a:off x="636" y="4911"/>
              <a:ext cx="760" cy="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" name="等腰三角形 7"/>
            <p:cNvSpPr/>
            <p:nvPr>
              <p:custDataLst>
                <p:tags r:id="rId34"/>
              </p:custDataLst>
            </p:nvPr>
          </p:nvSpPr>
          <p:spPr>
            <a:xfrm rot="5400000">
              <a:off x="464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文本框 44"/>
            <p:cNvSpPr txBox="1"/>
            <p:nvPr>
              <p:custDataLst>
                <p:tags r:id="rId35"/>
              </p:custDataLst>
            </p:nvPr>
          </p:nvSpPr>
          <p:spPr>
            <a:xfrm flipH="1">
              <a:off x="1196" y="4754"/>
              <a:ext cx="2336" cy="3005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坚定不移推进创新发展，塑造现代化建设</a:t>
              </a:r>
              <a:r>
                <a:rPr lang="zh-CN" altLang="en-US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新动能</a:t>
              </a:r>
              <a:r>
                <a:rPr lang="zh-CN" altLang="en-US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新优势。</a:t>
              </a:r>
              <a:endParaRPr lang="zh-CN" altLang="en-US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文本框 43"/>
            <p:cNvSpPr txBox="1"/>
            <p:nvPr>
              <p:custDataLst>
                <p:tags r:id="rId36"/>
              </p:custDataLst>
            </p:nvPr>
          </p:nvSpPr>
          <p:spPr>
            <a:xfrm flipH="1">
              <a:off x="1114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accent1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（一）</a:t>
              </a:r>
              <a:endParaRPr lang="zh-CN" altLang="en-US" sz="2000" spc="300" dirty="0">
                <a:solidFill>
                  <a:schemeClr val="accent1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文本框 30"/>
            <p:cNvSpPr txBox="1"/>
            <p:nvPr>
              <p:custDataLst>
                <p:tags r:id="rId37"/>
              </p:custDataLst>
            </p:nvPr>
          </p:nvSpPr>
          <p:spPr>
            <a:xfrm flipH="1">
              <a:off x="4095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accent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（二）</a:t>
              </a:r>
              <a:endParaRPr lang="zh-CN" altLang="en-US" sz="2000" spc="300" dirty="0">
                <a:solidFill>
                  <a:schemeClr val="accent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文本框 31"/>
            <p:cNvSpPr txBox="1"/>
            <p:nvPr>
              <p:custDataLst>
                <p:tags r:id="rId38"/>
              </p:custDataLst>
            </p:nvPr>
          </p:nvSpPr>
          <p:spPr>
            <a:xfrm flipH="1">
              <a:off x="4233" y="4735"/>
              <a:ext cx="2336" cy="314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charset="-122"/>
                  <a:ea typeface="微软雅黑" panose="020B0503020204020204" charset="-122"/>
                </a:rPr>
                <a:t>坚定不移推进协调发展，优化现代化建设经济布局。</a:t>
              </a:r>
              <a:endParaRPr lang="zh-CN" altLang="en-US" b="1" dirty="0"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39"/>
              </p:custDataLst>
            </p:nvPr>
          </p:nvSpPr>
          <p:spPr>
            <a:xfrm flipH="1">
              <a:off x="16541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（六）</a:t>
              </a:r>
              <a:endParaRPr lang="zh-CN" altLang="en-US" sz="2000" spc="30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2095554" y="2561574"/>
            <a:ext cx="12598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zh-CN" altLang="en-US" sz="7200" b="1" i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92639" y="2031825"/>
            <a:ext cx="2323148" cy="2167474"/>
            <a:chOff x="2278881" y="2578783"/>
            <a:chExt cx="1150663" cy="1073558"/>
          </a:xfrm>
        </p:grpSpPr>
        <p:sp>
          <p:nvSpPr>
            <p:cNvPr id="62" name="椭圆 61"/>
            <p:cNvSpPr/>
            <p:nvPr/>
          </p:nvSpPr>
          <p:spPr>
            <a:xfrm>
              <a:off x="2380252" y="2673869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7050595">
              <a:off x="2278881" y="2578783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5" name="弧形 64"/>
            <p:cNvSpPr/>
            <p:nvPr/>
          </p:nvSpPr>
          <p:spPr>
            <a:xfrm rot="5138871">
              <a:off x="2515144" y="2737941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68" name="矩形: 圆角 67"/>
          <p:cNvSpPr/>
          <p:nvPr>
            <p:custDataLst>
              <p:tags r:id="rId2"/>
            </p:custDataLst>
          </p:nvPr>
        </p:nvSpPr>
        <p:spPr>
          <a:xfrm>
            <a:off x="6724015" y="2713990"/>
            <a:ext cx="4544695" cy="10325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C69"/>
              </a:gs>
              <a:gs pos="100000">
                <a:srgbClr val="FEA23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2023年目标任务和主要工作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07720" y="310515"/>
            <a:ext cx="316738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2023年目标任务和主要工作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0235" y="1402715"/>
            <a:ext cx="10963910" cy="4304030"/>
            <a:chOff x="961" y="2209"/>
            <a:chExt cx="17266" cy="6778"/>
          </a:xfrm>
        </p:grpSpPr>
        <p:sp>
          <p:nvSpPr>
            <p:cNvPr id="2" name="AutoShap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61" y="2209"/>
              <a:ext cx="17267" cy="6779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63" y="2582"/>
              <a:ext cx="16314" cy="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558800" algn="l" fontAlgn="auto">
                <a:lnSpc>
                  <a:spcPct val="125000"/>
                </a:lnSpc>
                <a:extLst>
                  <a:ext uri="{35155182-B16C-46BC-9424-99874614C6A1}">
                    <wpsdc:indentchars xmlns:wpsdc="http://www.wps.cn/officeDocument/2017/drawingmlCustomData" val="200" checksum="1956455923"/>
                  </a:ext>
                </a:extLst>
              </a:pPr>
              <a:r>
                <a:rPr lang="zh-CN" altLang="en-US" sz="2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今年政府工作的总体要求是：坚持以习近平新时代中国特色社会主义思想为指导，全面贯彻落实党的二十大精神，坚持稳中求进工作总基调，完整、准确、全面贯彻新发展理念，积极服务和融入新发展格局，着力推动高质量发展，更好统筹疫情防控和经济社会发展，更好统筹发展和安全，坚持创新驱动发展，全面深化改革开放，持续优化营商环境，大力提振市场信心，把实施扩大内需战略同深化供给侧结构性改革有机结合起来，突出做好稳增长、稳就业、稳物价工作，有效防范化解重大风险，推动经济持续平稳健康发展，实现质的有效提升和量的合理增长，加快建设经济强省、美丽河北，为全面建设社会主义现代化国家开好局起好步作出新的贡献</a:t>
              </a:r>
              <a:r>
                <a:rPr lang="en-US" altLang="zh-CN" sz="2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2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07720" y="310515"/>
            <a:ext cx="316738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2023年目标任务和主要工作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9275" y="1728470"/>
            <a:ext cx="11074400" cy="3244850"/>
            <a:chOff x="1074" y="2722"/>
            <a:chExt cx="17231" cy="511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1074" y="2722"/>
              <a:ext cx="17231" cy="5110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1334" y="3197"/>
              <a:ext cx="16664" cy="4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609600" algn="just" fontAlgn="auto">
                <a:lnSpc>
                  <a:spcPct val="125000"/>
                </a:lnSpc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今年经济社会发展的主要预期目标是：地区生产总值增长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%左右，一般公共预算收入增长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%左右，规模以上工业增加值增长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5.5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%以上，固定资产投资增长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6.5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%左右，社会消费品零售总额增长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%以上，进出口总值增长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%；居民人均可支配收入增长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6.5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%；居民消费价格指数涨幅控制在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%左右；城镇调查失业率控制在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5.5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%左右；PM</a:t>
              </a:r>
              <a:r>
                <a:rPr lang="zh-CN" altLang="en-US" sz="2400" spc="-16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₂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altLang="en-US" sz="2400" spc="-150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₅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平均浓度持续改善，单位GDP能耗下降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%。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07720" y="310515"/>
            <a:ext cx="316738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2023年目标任务和主要工作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2970" y="1375410"/>
            <a:ext cx="10384790" cy="3816985"/>
            <a:chOff x="1422" y="2166"/>
            <a:chExt cx="16354" cy="6011"/>
          </a:xfrm>
        </p:grpSpPr>
        <p:grpSp>
          <p:nvGrpSpPr>
            <p:cNvPr id="86" name="组合 85"/>
            <p:cNvGrpSpPr/>
            <p:nvPr/>
          </p:nvGrpSpPr>
          <p:grpSpPr>
            <a:xfrm>
              <a:off x="1422" y="4199"/>
              <a:ext cx="16355" cy="3021"/>
              <a:chOff x="903236" y="2666213"/>
              <a:chExt cx="10385529" cy="1918300"/>
            </a:xfrm>
          </p:grpSpPr>
          <p:grpSp>
            <p:nvGrpSpPr>
              <p:cNvPr id="87" name="图形 6"/>
              <p:cNvGrpSpPr/>
              <p:nvPr/>
            </p:nvGrpSpPr>
            <p:grpSpPr>
              <a:xfrm>
                <a:off x="903236" y="2880500"/>
                <a:ext cx="10385529" cy="1388455"/>
                <a:chOff x="1212936" y="3216948"/>
                <a:chExt cx="9813279" cy="1311950"/>
              </a:xfrm>
            </p:grpSpPr>
            <p:sp>
              <p:nvSpPr>
                <p:cNvPr id="115" name="任意多边形: 形状 11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253154" y="3272421"/>
                  <a:ext cx="9685690" cy="1256476"/>
                </a:xfrm>
                <a:custGeom>
                  <a:avLst/>
                  <a:gdLst>
                    <a:gd name="connsiteX0" fmla="*/ 0 w 9685690"/>
                    <a:gd name="connsiteY0" fmla="*/ 0 h 1256476"/>
                    <a:gd name="connsiteX1" fmla="*/ 1614282 w 9685690"/>
                    <a:gd name="connsiteY1" fmla="*/ 1256477 h 1256476"/>
                    <a:gd name="connsiteX2" fmla="*/ 3228564 w 9685690"/>
                    <a:gd name="connsiteY2" fmla="*/ 0 h 1256476"/>
                    <a:gd name="connsiteX3" fmla="*/ 4842846 w 9685690"/>
                    <a:gd name="connsiteY3" fmla="*/ 1256477 h 1256476"/>
                    <a:gd name="connsiteX4" fmla="*/ 6457127 w 9685690"/>
                    <a:gd name="connsiteY4" fmla="*/ 0 h 1256476"/>
                    <a:gd name="connsiteX5" fmla="*/ 8071409 w 9685690"/>
                    <a:gd name="connsiteY5" fmla="*/ 1256477 h 1256476"/>
                    <a:gd name="connsiteX6" fmla="*/ 9685691 w 9685690"/>
                    <a:gd name="connsiteY6" fmla="*/ 0 h 1256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85690" h="1256476">
                      <a:moveTo>
                        <a:pt x="0" y="0"/>
                      </a:moveTo>
                      <a:cubicBezTo>
                        <a:pt x="807141" y="0"/>
                        <a:pt x="807141" y="1256477"/>
                        <a:pt x="1614282" y="1256477"/>
                      </a:cubicBezTo>
                      <a:cubicBezTo>
                        <a:pt x="2421423" y="1256477"/>
                        <a:pt x="2421423" y="0"/>
                        <a:pt x="3228564" y="0"/>
                      </a:cubicBezTo>
                      <a:cubicBezTo>
                        <a:pt x="4035704" y="0"/>
                        <a:pt x="4035704" y="1256477"/>
                        <a:pt x="4842846" y="1256477"/>
                      </a:cubicBezTo>
                      <a:cubicBezTo>
                        <a:pt x="5649987" y="1256477"/>
                        <a:pt x="5649987" y="0"/>
                        <a:pt x="6457127" y="0"/>
                      </a:cubicBezTo>
                      <a:cubicBezTo>
                        <a:pt x="7264268" y="0"/>
                        <a:pt x="7264268" y="1256477"/>
                        <a:pt x="8071409" y="1256477"/>
                      </a:cubicBezTo>
                      <a:cubicBezTo>
                        <a:pt x="8878550" y="1256477"/>
                        <a:pt x="8878550" y="0"/>
                        <a:pt x="9685691" y="0"/>
                      </a:cubicBezTo>
                    </a:path>
                  </a:pathLst>
                </a:custGeom>
                <a:noFill/>
                <a:ln w="12986" cap="flat">
                  <a:solidFill>
                    <a:srgbClr val="E60000"/>
                  </a:solidFill>
                  <a:prstDash val="solid"/>
                  <a:miter/>
                </a:ln>
              </p:spPr>
              <p:txBody>
                <a:bodyPr rtlCol="0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6" name="任意多边形: 形状 11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212936" y="3239137"/>
                  <a:ext cx="72115" cy="72115"/>
                </a:xfrm>
                <a:custGeom>
                  <a:avLst/>
                  <a:gdLst>
                    <a:gd name="connsiteX0" fmla="*/ 72116 w 72115"/>
                    <a:gd name="connsiteY0" fmla="*/ 36058 h 72115"/>
                    <a:gd name="connsiteX1" fmla="*/ 36058 w 72115"/>
                    <a:gd name="connsiteY1" fmla="*/ 72116 h 72115"/>
                    <a:gd name="connsiteX2" fmla="*/ 0 w 72115"/>
                    <a:gd name="connsiteY2" fmla="*/ 36058 h 72115"/>
                    <a:gd name="connsiteX3" fmla="*/ 36058 w 72115"/>
                    <a:gd name="connsiteY3" fmla="*/ 0 h 72115"/>
                    <a:gd name="connsiteX4" fmla="*/ 72116 w 72115"/>
                    <a:gd name="connsiteY4" fmla="*/ 36058 h 7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15" h="72115">
                      <a:moveTo>
                        <a:pt x="72116" y="36058"/>
                      </a:moveTo>
                      <a:cubicBezTo>
                        <a:pt x="72116" y="55474"/>
                        <a:pt x="56860" y="72116"/>
                        <a:pt x="36058" y="72116"/>
                      </a:cubicBezTo>
                      <a:cubicBezTo>
                        <a:pt x="15255" y="72116"/>
                        <a:pt x="0" y="56860"/>
                        <a:pt x="0" y="36058"/>
                      </a:cubicBezTo>
                      <a:cubicBezTo>
                        <a:pt x="0" y="16642"/>
                        <a:pt x="15255" y="0"/>
                        <a:pt x="36058" y="0"/>
                      </a:cubicBezTo>
                      <a:cubicBezTo>
                        <a:pt x="56860" y="0"/>
                        <a:pt x="72116" y="16642"/>
                        <a:pt x="72116" y="36058"/>
                      </a:cubicBezTo>
                      <a:close/>
                    </a:path>
                  </a:pathLst>
                </a:custGeom>
                <a:solidFill>
                  <a:srgbClr val="E60000"/>
                </a:solidFill>
                <a:ln w="13868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7" name="任意多边形: 形状 11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0926363" y="3216948"/>
                  <a:ext cx="99852" cy="131749"/>
                </a:xfrm>
                <a:custGeom>
                  <a:avLst/>
                  <a:gdLst>
                    <a:gd name="connsiteX0" fmla="*/ 0 w 99852"/>
                    <a:gd name="connsiteY0" fmla="*/ 131750 h 131749"/>
                    <a:gd name="connsiteX1" fmla="*/ 0 w 99852"/>
                    <a:gd name="connsiteY1" fmla="*/ 0 h 131749"/>
                    <a:gd name="connsiteX2" fmla="*/ 99853 w 99852"/>
                    <a:gd name="connsiteY2" fmla="*/ 65181 h 13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852" h="131749">
                      <a:moveTo>
                        <a:pt x="0" y="131750"/>
                      </a:moveTo>
                      <a:lnTo>
                        <a:pt x="0" y="0"/>
                      </a:lnTo>
                      <a:lnTo>
                        <a:pt x="99853" y="65181"/>
                      </a:lnTo>
                      <a:close/>
                    </a:path>
                  </a:pathLst>
                </a:custGeom>
                <a:solidFill>
                  <a:srgbClr val="E60000"/>
                </a:solidFill>
                <a:ln w="13868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sp>
            <p:nvSpPr>
              <p:cNvPr id="88" name="任意多边形: 形状 87"/>
              <p:cNvSpPr/>
              <p:nvPr>
                <p:custDataLst>
                  <p:tags r:id="rId7"/>
                </p:custDataLst>
              </p:nvPr>
            </p:nvSpPr>
            <p:spPr>
              <a:xfrm>
                <a:off x="2023100" y="2666213"/>
                <a:ext cx="1326811" cy="1326811"/>
              </a:xfrm>
              <a:custGeom>
                <a:avLst/>
                <a:gdLst>
                  <a:gd name="connsiteX0" fmla="*/ 1253704 w 1253703"/>
                  <a:gd name="connsiteY0" fmla="*/ 626852 h 1253703"/>
                  <a:gd name="connsiteX1" fmla="*/ 626852 w 1253703"/>
                  <a:gd name="connsiteY1" fmla="*/ 1253703 h 1253703"/>
                  <a:gd name="connsiteX2" fmla="*/ 0 w 1253703"/>
                  <a:gd name="connsiteY2" fmla="*/ 626852 h 1253703"/>
                  <a:gd name="connsiteX3" fmla="*/ 626852 w 1253703"/>
                  <a:gd name="connsiteY3" fmla="*/ 0 h 1253703"/>
                  <a:gd name="connsiteX4" fmla="*/ 1253704 w 1253703"/>
                  <a:gd name="connsiteY4" fmla="*/ 626852 h 125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703" h="1253703">
                    <a:moveTo>
                      <a:pt x="1253704" y="626852"/>
                    </a:moveTo>
                    <a:cubicBezTo>
                      <a:pt x="1253704" y="973052"/>
                      <a:pt x="973052" y="1253703"/>
                      <a:pt x="626852" y="1253703"/>
                    </a:cubicBezTo>
                    <a:cubicBezTo>
                      <a:pt x="280651" y="1253703"/>
                      <a:pt x="0" y="973052"/>
                      <a:pt x="0" y="626852"/>
                    </a:cubicBezTo>
                    <a:cubicBezTo>
                      <a:pt x="0" y="280651"/>
                      <a:pt x="280651" y="0"/>
                      <a:pt x="626852" y="0"/>
                    </a:cubicBezTo>
                    <a:cubicBezTo>
                      <a:pt x="973052" y="0"/>
                      <a:pt x="1253704" y="280651"/>
                      <a:pt x="1253704" y="626852"/>
                    </a:cubicBezTo>
                    <a:close/>
                  </a:path>
                </a:pathLst>
              </a:custGeom>
              <a:solidFill>
                <a:srgbClr val="E60000"/>
              </a:solidFill>
              <a:ln w="13868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9" name="任意多边形: 形状 88"/>
              <p:cNvSpPr/>
              <p:nvPr>
                <p:custDataLst>
                  <p:tags r:id="rId8"/>
                </p:custDataLst>
              </p:nvPr>
            </p:nvSpPr>
            <p:spPr>
              <a:xfrm>
                <a:off x="3720734" y="3257702"/>
                <a:ext cx="1326811" cy="1326811"/>
              </a:xfrm>
              <a:custGeom>
                <a:avLst/>
                <a:gdLst>
                  <a:gd name="connsiteX0" fmla="*/ 1253704 w 1253703"/>
                  <a:gd name="connsiteY0" fmla="*/ 626852 h 1253703"/>
                  <a:gd name="connsiteX1" fmla="*/ 626852 w 1253703"/>
                  <a:gd name="connsiteY1" fmla="*/ 1253704 h 1253703"/>
                  <a:gd name="connsiteX2" fmla="*/ 0 w 1253703"/>
                  <a:gd name="connsiteY2" fmla="*/ 626852 h 1253703"/>
                  <a:gd name="connsiteX3" fmla="*/ 626852 w 1253703"/>
                  <a:gd name="connsiteY3" fmla="*/ 0 h 1253703"/>
                  <a:gd name="connsiteX4" fmla="*/ 1253704 w 1253703"/>
                  <a:gd name="connsiteY4" fmla="*/ 626852 h 125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703" h="1253703">
                    <a:moveTo>
                      <a:pt x="1253704" y="626852"/>
                    </a:moveTo>
                    <a:cubicBezTo>
                      <a:pt x="1253704" y="973052"/>
                      <a:pt x="973053" y="1253704"/>
                      <a:pt x="626852" y="1253704"/>
                    </a:cubicBezTo>
                    <a:cubicBezTo>
                      <a:pt x="280651" y="1253704"/>
                      <a:pt x="0" y="973053"/>
                      <a:pt x="0" y="626852"/>
                    </a:cubicBezTo>
                    <a:cubicBezTo>
                      <a:pt x="0" y="280651"/>
                      <a:pt x="280651" y="0"/>
                      <a:pt x="626852" y="0"/>
                    </a:cubicBezTo>
                    <a:cubicBezTo>
                      <a:pt x="973052" y="0"/>
                      <a:pt x="1253704" y="280651"/>
                      <a:pt x="1253704" y="626852"/>
                    </a:cubicBezTo>
                    <a:close/>
                  </a:path>
                </a:pathLst>
              </a:custGeom>
              <a:solidFill>
                <a:srgbClr val="F3C369"/>
              </a:solidFill>
              <a:ln w="13868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0" name="任意多边形: 形状 89"/>
              <p:cNvSpPr/>
              <p:nvPr>
                <p:custDataLst>
                  <p:tags r:id="rId9"/>
                </p:custDataLst>
              </p:nvPr>
            </p:nvSpPr>
            <p:spPr>
              <a:xfrm>
                <a:off x="3790225" y="3328152"/>
                <a:ext cx="1185911" cy="1185910"/>
              </a:xfrm>
              <a:custGeom>
                <a:avLst/>
                <a:gdLst>
                  <a:gd name="connsiteX0" fmla="*/ 1120567 w 1120566"/>
                  <a:gd name="connsiteY0" fmla="*/ 560283 h 1120566"/>
                  <a:gd name="connsiteX1" fmla="*/ 560283 w 1120566"/>
                  <a:gd name="connsiteY1" fmla="*/ 1120567 h 1120566"/>
                  <a:gd name="connsiteX2" fmla="*/ 0 w 1120566"/>
                  <a:gd name="connsiteY2" fmla="*/ 560283 h 1120566"/>
                  <a:gd name="connsiteX3" fmla="*/ 560283 w 1120566"/>
                  <a:gd name="connsiteY3" fmla="*/ 0 h 1120566"/>
                  <a:gd name="connsiteX4" fmla="*/ 1120567 w 1120566"/>
                  <a:gd name="connsiteY4" fmla="*/ 560283 h 11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566" h="1120566">
                    <a:moveTo>
                      <a:pt x="1120567" y="560283"/>
                    </a:moveTo>
                    <a:cubicBezTo>
                      <a:pt x="1120567" y="869720"/>
                      <a:pt x="869719" y="1120567"/>
                      <a:pt x="560283" y="1120567"/>
                    </a:cubicBezTo>
                    <a:cubicBezTo>
                      <a:pt x="250847" y="1120567"/>
                      <a:pt x="0" y="869719"/>
                      <a:pt x="0" y="560283"/>
                    </a:cubicBezTo>
                    <a:cubicBezTo>
                      <a:pt x="0" y="250847"/>
                      <a:pt x="250847" y="0"/>
                      <a:pt x="560283" y="0"/>
                    </a:cubicBezTo>
                    <a:cubicBezTo>
                      <a:pt x="869720" y="0"/>
                      <a:pt x="1120567" y="250848"/>
                      <a:pt x="1120567" y="560283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1" name="任意多边形: 形状 90"/>
              <p:cNvSpPr/>
              <p:nvPr>
                <p:custDataLst>
                  <p:tags r:id="rId10"/>
                </p:custDataLst>
              </p:nvPr>
            </p:nvSpPr>
            <p:spPr>
              <a:xfrm>
                <a:off x="2093550" y="2736663"/>
                <a:ext cx="1185911" cy="1185910"/>
              </a:xfrm>
              <a:custGeom>
                <a:avLst/>
                <a:gdLst>
                  <a:gd name="connsiteX0" fmla="*/ 1120567 w 1120566"/>
                  <a:gd name="connsiteY0" fmla="*/ 560283 h 1120566"/>
                  <a:gd name="connsiteX1" fmla="*/ 560283 w 1120566"/>
                  <a:gd name="connsiteY1" fmla="*/ 1120567 h 1120566"/>
                  <a:gd name="connsiteX2" fmla="*/ 0 w 1120566"/>
                  <a:gd name="connsiteY2" fmla="*/ 560283 h 1120566"/>
                  <a:gd name="connsiteX3" fmla="*/ 560283 w 1120566"/>
                  <a:gd name="connsiteY3" fmla="*/ 0 h 1120566"/>
                  <a:gd name="connsiteX4" fmla="*/ 1120567 w 1120566"/>
                  <a:gd name="connsiteY4" fmla="*/ 560283 h 11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566" h="1120566">
                    <a:moveTo>
                      <a:pt x="1120567" y="560283"/>
                    </a:moveTo>
                    <a:cubicBezTo>
                      <a:pt x="1120567" y="869720"/>
                      <a:pt x="869719" y="1120567"/>
                      <a:pt x="560283" y="1120567"/>
                    </a:cubicBezTo>
                    <a:cubicBezTo>
                      <a:pt x="250847" y="1120567"/>
                      <a:pt x="0" y="869719"/>
                      <a:pt x="0" y="560283"/>
                    </a:cubicBezTo>
                    <a:cubicBezTo>
                      <a:pt x="0" y="250847"/>
                      <a:pt x="250847" y="0"/>
                      <a:pt x="560283" y="0"/>
                    </a:cubicBezTo>
                    <a:cubicBezTo>
                      <a:pt x="869720" y="0"/>
                      <a:pt x="1120567" y="250848"/>
                      <a:pt x="1120567" y="560283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2" name="任意多边形: 形状 91"/>
              <p:cNvSpPr/>
              <p:nvPr>
                <p:custDataLst>
                  <p:tags r:id="rId11"/>
                </p:custDataLst>
              </p:nvPr>
            </p:nvSpPr>
            <p:spPr>
              <a:xfrm>
                <a:off x="7116002" y="3257702"/>
                <a:ext cx="1326811" cy="1326811"/>
              </a:xfrm>
              <a:custGeom>
                <a:avLst/>
                <a:gdLst>
                  <a:gd name="connsiteX0" fmla="*/ 1253704 w 1253703"/>
                  <a:gd name="connsiteY0" fmla="*/ 626852 h 1253703"/>
                  <a:gd name="connsiteX1" fmla="*/ 626852 w 1253703"/>
                  <a:gd name="connsiteY1" fmla="*/ 1253704 h 1253703"/>
                  <a:gd name="connsiteX2" fmla="*/ 0 w 1253703"/>
                  <a:gd name="connsiteY2" fmla="*/ 626852 h 1253703"/>
                  <a:gd name="connsiteX3" fmla="*/ 626852 w 1253703"/>
                  <a:gd name="connsiteY3" fmla="*/ 0 h 1253703"/>
                  <a:gd name="connsiteX4" fmla="*/ 1253704 w 1253703"/>
                  <a:gd name="connsiteY4" fmla="*/ 626852 h 125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703" h="1253703">
                    <a:moveTo>
                      <a:pt x="1253704" y="626852"/>
                    </a:moveTo>
                    <a:cubicBezTo>
                      <a:pt x="1253704" y="973052"/>
                      <a:pt x="973052" y="1253704"/>
                      <a:pt x="626852" y="1253704"/>
                    </a:cubicBezTo>
                    <a:cubicBezTo>
                      <a:pt x="280651" y="1253704"/>
                      <a:pt x="0" y="973053"/>
                      <a:pt x="0" y="626852"/>
                    </a:cubicBezTo>
                    <a:cubicBezTo>
                      <a:pt x="0" y="280651"/>
                      <a:pt x="280651" y="0"/>
                      <a:pt x="626852" y="0"/>
                    </a:cubicBezTo>
                    <a:cubicBezTo>
                      <a:pt x="973052" y="0"/>
                      <a:pt x="1253704" y="280651"/>
                      <a:pt x="1253704" y="626852"/>
                    </a:cubicBezTo>
                    <a:close/>
                  </a:path>
                </a:pathLst>
              </a:custGeom>
              <a:solidFill>
                <a:srgbClr val="F3C369"/>
              </a:solidFill>
              <a:ln w="13868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3" name="任意多边形: 形状 92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86452" y="3328152"/>
                <a:ext cx="1185910" cy="1185910"/>
              </a:xfrm>
              <a:custGeom>
                <a:avLst/>
                <a:gdLst>
                  <a:gd name="connsiteX0" fmla="*/ 1120567 w 1120566"/>
                  <a:gd name="connsiteY0" fmla="*/ 560283 h 1120566"/>
                  <a:gd name="connsiteX1" fmla="*/ 560283 w 1120566"/>
                  <a:gd name="connsiteY1" fmla="*/ 1120567 h 1120566"/>
                  <a:gd name="connsiteX2" fmla="*/ 0 w 1120566"/>
                  <a:gd name="connsiteY2" fmla="*/ 560283 h 1120566"/>
                  <a:gd name="connsiteX3" fmla="*/ 560283 w 1120566"/>
                  <a:gd name="connsiteY3" fmla="*/ 0 h 1120566"/>
                  <a:gd name="connsiteX4" fmla="*/ 1120567 w 1120566"/>
                  <a:gd name="connsiteY4" fmla="*/ 560283 h 11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566" h="1120566">
                    <a:moveTo>
                      <a:pt x="1120567" y="560283"/>
                    </a:moveTo>
                    <a:cubicBezTo>
                      <a:pt x="1120567" y="869720"/>
                      <a:pt x="869719" y="1120567"/>
                      <a:pt x="560283" y="1120567"/>
                    </a:cubicBezTo>
                    <a:cubicBezTo>
                      <a:pt x="250847" y="1120567"/>
                      <a:pt x="0" y="869719"/>
                      <a:pt x="0" y="560283"/>
                    </a:cubicBezTo>
                    <a:cubicBezTo>
                      <a:pt x="0" y="250847"/>
                      <a:pt x="250847" y="0"/>
                      <a:pt x="560283" y="0"/>
                    </a:cubicBezTo>
                    <a:cubicBezTo>
                      <a:pt x="869720" y="0"/>
                      <a:pt x="1120567" y="250848"/>
                      <a:pt x="1120567" y="560283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4" name="任意多边形: 形状 93"/>
              <p:cNvSpPr/>
              <p:nvPr>
                <p:custDataLst>
                  <p:tags r:id="rId13"/>
                </p:custDataLst>
              </p:nvPr>
            </p:nvSpPr>
            <p:spPr>
              <a:xfrm>
                <a:off x="5418368" y="2666213"/>
                <a:ext cx="1326811" cy="1326811"/>
              </a:xfrm>
              <a:custGeom>
                <a:avLst/>
                <a:gdLst>
                  <a:gd name="connsiteX0" fmla="*/ 1253703 w 1253703"/>
                  <a:gd name="connsiteY0" fmla="*/ 626852 h 1253703"/>
                  <a:gd name="connsiteX1" fmla="*/ 626851 w 1253703"/>
                  <a:gd name="connsiteY1" fmla="*/ 1253703 h 1253703"/>
                  <a:gd name="connsiteX2" fmla="*/ -1 w 1253703"/>
                  <a:gd name="connsiteY2" fmla="*/ 626852 h 1253703"/>
                  <a:gd name="connsiteX3" fmla="*/ 626851 w 1253703"/>
                  <a:gd name="connsiteY3" fmla="*/ 0 h 1253703"/>
                  <a:gd name="connsiteX4" fmla="*/ 1253703 w 1253703"/>
                  <a:gd name="connsiteY4" fmla="*/ 626852 h 125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703" h="1253703">
                    <a:moveTo>
                      <a:pt x="1253703" y="626852"/>
                    </a:moveTo>
                    <a:cubicBezTo>
                      <a:pt x="1253703" y="973052"/>
                      <a:pt x="973052" y="1253703"/>
                      <a:pt x="626851" y="1253703"/>
                    </a:cubicBezTo>
                    <a:cubicBezTo>
                      <a:pt x="280651" y="1253703"/>
                      <a:pt x="-1" y="973052"/>
                      <a:pt x="-1" y="626852"/>
                    </a:cubicBezTo>
                    <a:cubicBezTo>
                      <a:pt x="-1" y="280651"/>
                      <a:pt x="280651" y="0"/>
                      <a:pt x="626851" y="0"/>
                    </a:cubicBezTo>
                    <a:cubicBezTo>
                      <a:pt x="973052" y="0"/>
                      <a:pt x="1253703" y="280651"/>
                      <a:pt x="1253703" y="626852"/>
                    </a:cubicBezTo>
                    <a:close/>
                  </a:path>
                </a:pathLst>
              </a:custGeom>
              <a:solidFill>
                <a:srgbClr val="E60000"/>
              </a:solidFill>
              <a:ln w="13868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5" name="任意多边形: 形状 94"/>
              <p:cNvSpPr/>
              <p:nvPr>
                <p:custDataLst>
                  <p:tags r:id="rId14"/>
                </p:custDataLst>
              </p:nvPr>
            </p:nvSpPr>
            <p:spPr>
              <a:xfrm>
                <a:off x="5488818" y="2736663"/>
                <a:ext cx="1185910" cy="1185910"/>
              </a:xfrm>
              <a:custGeom>
                <a:avLst/>
                <a:gdLst>
                  <a:gd name="connsiteX0" fmla="*/ 1120567 w 1120566"/>
                  <a:gd name="connsiteY0" fmla="*/ 560283 h 1120566"/>
                  <a:gd name="connsiteX1" fmla="*/ 560283 w 1120566"/>
                  <a:gd name="connsiteY1" fmla="*/ 1120567 h 1120566"/>
                  <a:gd name="connsiteX2" fmla="*/ 0 w 1120566"/>
                  <a:gd name="connsiteY2" fmla="*/ 560283 h 1120566"/>
                  <a:gd name="connsiteX3" fmla="*/ 560283 w 1120566"/>
                  <a:gd name="connsiteY3" fmla="*/ 0 h 1120566"/>
                  <a:gd name="connsiteX4" fmla="*/ 1120567 w 1120566"/>
                  <a:gd name="connsiteY4" fmla="*/ 560283 h 11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566" h="1120566">
                    <a:moveTo>
                      <a:pt x="1120567" y="560283"/>
                    </a:moveTo>
                    <a:cubicBezTo>
                      <a:pt x="1120567" y="869720"/>
                      <a:pt x="869719" y="1120567"/>
                      <a:pt x="560283" y="1120567"/>
                    </a:cubicBezTo>
                    <a:cubicBezTo>
                      <a:pt x="250847" y="1120567"/>
                      <a:pt x="0" y="869719"/>
                      <a:pt x="0" y="560283"/>
                    </a:cubicBezTo>
                    <a:cubicBezTo>
                      <a:pt x="0" y="250847"/>
                      <a:pt x="250847" y="0"/>
                      <a:pt x="560283" y="0"/>
                    </a:cubicBezTo>
                    <a:cubicBezTo>
                      <a:pt x="869720" y="0"/>
                      <a:pt x="1120567" y="250848"/>
                      <a:pt x="1120567" y="560283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6" name="任意多边形: 形状 95"/>
              <p:cNvSpPr/>
              <p:nvPr>
                <p:custDataLst>
                  <p:tags r:id="rId15"/>
                </p:custDataLst>
              </p:nvPr>
            </p:nvSpPr>
            <p:spPr>
              <a:xfrm rot="18900000">
                <a:off x="8813637" y="2666487"/>
                <a:ext cx="1326799" cy="1326799"/>
              </a:xfrm>
              <a:custGeom>
                <a:avLst/>
                <a:gdLst>
                  <a:gd name="connsiteX0" fmla="*/ 1253691 w 1253691"/>
                  <a:gd name="connsiteY0" fmla="*/ 626846 h 1253691"/>
                  <a:gd name="connsiteX1" fmla="*/ 626845 w 1253691"/>
                  <a:gd name="connsiteY1" fmla="*/ 1253691 h 1253691"/>
                  <a:gd name="connsiteX2" fmla="*/ 0 w 1253691"/>
                  <a:gd name="connsiteY2" fmla="*/ 626846 h 1253691"/>
                  <a:gd name="connsiteX3" fmla="*/ 626845 w 1253691"/>
                  <a:gd name="connsiteY3" fmla="*/ 0 h 1253691"/>
                  <a:gd name="connsiteX4" fmla="*/ 1253691 w 1253691"/>
                  <a:gd name="connsiteY4" fmla="*/ 626846 h 125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691" h="1253691">
                    <a:moveTo>
                      <a:pt x="1253691" y="626846"/>
                    </a:moveTo>
                    <a:cubicBezTo>
                      <a:pt x="1253691" y="973043"/>
                      <a:pt x="973042" y="1253691"/>
                      <a:pt x="626845" y="1253691"/>
                    </a:cubicBezTo>
                    <a:cubicBezTo>
                      <a:pt x="280648" y="1253691"/>
                      <a:pt x="0" y="973043"/>
                      <a:pt x="0" y="626846"/>
                    </a:cubicBezTo>
                    <a:cubicBezTo>
                      <a:pt x="0" y="280648"/>
                      <a:pt x="280648" y="0"/>
                      <a:pt x="626845" y="0"/>
                    </a:cubicBezTo>
                    <a:cubicBezTo>
                      <a:pt x="973042" y="0"/>
                      <a:pt x="1253691" y="280648"/>
                      <a:pt x="1253691" y="626846"/>
                    </a:cubicBezTo>
                    <a:close/>
                  </a:path>
                </a:pathLst>
              </a:custGeom>
              <a:solidFill>
                <a:srgbClr val="E60000"/>
              </a:solidFill>
              <a:ln w="13868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7" name="任意多边形: 形状 96"/>
              <p:cNvSpPr/>
              <p:nvPr>
                <p:custDataLst>
                  <p:tags r:id="rId16"/>
                </p:custDataLst>
              </p:nvPr>
            </p:nvSpPr>
            <p:spPr>
              <a:xfrm>
                <a:off x="8884081" y="2735196"/>
                <a:ext cx="1185911" cy="1185911"/>
              </a:xfrm>
              <a:custGeom>
                <a:avLst/>
                <a:gdLst>
                  <a:gd name="connsiteX0" fmla="*/ 1120567 w 1120566"/>
                  <a:gd name="connsiteY0" fmla="*/ 560283 h 1120566"/>
                  <a:gd name="connsiteX1" fmla="*/ 560283 w 1120566"/>
                  <a:gd name="connsiteY1" fmla="*/ 1120567 h 1120566"/>
                  <a:gd name="connsiteX2" fmla="*/ 0 w 1120566"/>
                  <a:gd name="connsiteY2" fmla="*/ 560283 h 1120566"/>
                  <a:gd name="connsiteX3" fmla="*/ 560283 w 1120566"/>
                  <a:gd name="connsiteY3" fmla="*/ 0 h 1120566"/>
                  <a:gd name="connsiteX4" fmla="*/ 1120567 w 1120566"/>
                  <a:gd name="connsiteY4" fmla="*/ 560283 h 11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566" h="1120566">
                    <a:moveTo>
                      <a:pt x="1120567" y="560283"/>
                    </a:moveTo>
                    <a:cubicBezTo>
                      <a:pt x="1120567" y="869720"/>
                      <a:pt x="869719" y="1120567"/>
                      <a:pt x="560283" y="1120567"/>
                    </a:cubicBezTo>
                    <a:cubicBezTo>
                      <a:pt x="250847" y="1120567"/>
                      <a:pt x="0" y="869719"/>
                      <a:pt x="0" y="560283"/>
                    </a:cubicBezTo>
                    <a:cubicBezTo>
                      <a:pt x="0" y="250847"/>
                      <a:pt x="250847" y="0"/>
                      <a:pt x="560283" y="0"/>
                    </a:cubicBezTo>
                    <a:cubicBezTo>
                      <a:pt x="869720" y="0"/>
                      <a:pt x="1120567" y="250848"/>
                      <a:pt x="1120567" y="560283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8" name="任意多边形: 形状 97"/>
              <p:cNvSpPr/>
              <p:nvPr>
                <p:custDataLst>
                  <p:tags r:id="rId17"/>
                </p:custDataLst>
              </p:nvPr>
            </p:nvSpPr>
            <p:spPr>
              <a:xfrm>
                <a:off x="4125720" y="3700437"/>
                <a:ext cx="503180" cy="441339"/>
              </a:xfrm>
              <a:custGeom>
                <a:avLst/>
                <a:gdLst>
                  <a:gd name="connsiteX0" fmla="*/ 357403 w 432584"/>
                  <a:gd name="connsiteY0" fmla="*/ 379421 h 379420"/>
                  <a:gd name="connsiteX1" fmla="*/ 371461 w 432584"/>
                  <a:gd name="connsiteY1" fmla="*/ 365363 h 379420"/>
                  <a:gd name="connsiteX2" fmla="*/ 371461 w 432584"/>
                  <a:gd name="connsiteY2" fmla="*/ 215611 h 379420"/>
                  <a:gd name="connsiteX3" fmla="*/ 408135 w 432584"/>
                  <a:gd name="connsiteY3" fmla="*/ 215611 h 379420"/>
                  <a:gd name="connsiteX4" fmla="*/ 408135 w 432584"/>
                  <a:gd name="connsiteY4" fmla="*/ 215611 h 379420"/>
                  <a:gd name="connsiteX5" fmla="*/ 432584 w 432584"/>
                  <a:gd name="connsiteY5" fmla="*/ 191162 h 379420"/>
                  <a:gd name="connsiteX6" fmla="*/ 423416 w 432584"/>
                  <a:gd name="connsiteY6" fmla="*/ 172214 h 379420"/>
                  <a:gd name="connsiteX7" fmla="*/ 375740 w 432584"/>
                  <a:gd name="connsiteY7" fmla="*/ 130650 h 379420"/>
                  <a:gd name="connsiteX8" fmla="*/ 375740 w 432584"/>
                  <a:gd name="connsiteY8" fmla="*/ 62193 h 379420"/>
                  <a:gd name="connsiteX9" fmla="*/ 361071 w 432584"/>
                  <a:gd name="connsiteY9" fmla="*/ 47523 h 379420"/>
                  <a:gd name="connsiteX10" fmla="*/ 331120 w 432584"/>
                  <a:gd name="connsiteY10" fmla="*/ 47523 h 379420"/>
                  <a:gd name="connsiteX11" fmla="*/ 316451 w 432584"/>
                  <a:gd name="connsiteY11" fmla="*/ 62193 h 379420"/>
                  <a:gd name="connsiteX12" fmla="*/ 316451 w 432584"/>
                  <a:gd name="connsiteY12" fmla="*/ 79307 h 379420"/>
                  <a:gd name="connsiteX13" fmla="*/ 232101 w 432584"/>
                  <a:gd name="connsiteY13" fmla="*/ 5959 h 379420"/>
                  <a:gd name="connsiteX14" fmla="*/ 200317 w 432584"/>
                  <a:gd name="connsiteY14" fmla="*/ 5959 h 379420"/>
                  <a:gd name="connsiteX15" fmla="*/ 8390 w 432584"/>
                  <a:gd name="connsiteY15" fmla="*/ 172825 h 379420"/>
                  <a:gd name="connsiteX16" fmla="*/ 1667 w 432584"/>
                  <a:gd name="connsiteY16" fmla="*/ 199719 h 379420"/>
                  <a:gd name="connsiteX17" fmla="*/ 24283 w 432584"/>
                  <a:gd name="connsiteY17" fmla="*/ 215611 h 379420"/>
                  <a:gd name="connsiteX18" fmla="*/ 60957 w 432584"/>
                  <a:gd name="connsiteY18" fmla="*/ 215611 h 379420"/>
                  <a:gd name="connsiteX19" fmla="*/ 60957 w 432584"/>
                  <a:gd name="connsiteY19" fmla="*/ 365363 h 379420"/>
                  <a:gd name="connsiteX20" fmla="*/ 75015 w 432584"/>
                  <a:gd name="connsiteY20" fmla="*/ 379421 h 379420"/>
                  <a:gd name="connsiteX21" fmla="*/ 157531 w 432584"/>
                  <a:gd name="connsiteY21" fmla="*/ 379421 h 379420"/>
                  <a:gd name="connsiteX22" fmla="*/ 157531 w 432584"/>
                  <a:gd name="connsiteY22" fmla="*/ 270622 h 379420"/>
                  <a:gd name="connsiteX23" fmla="*/ 185647 w 432584"/>
                  <a:gd name="connsiteY23" fmla="*/ 242506 h 379420"/>
                  <a:gd name="connsiteX24" fmla="*/ 246770 w 432584"/>
                  <a:gd name="connsiteY24" fmla="*/ 242506 h 379420"/>
                  <a:gd name="connsiteX25" fmla="*/ 274887 w 432584"/>
                  <a:gd name="connsiteY25" fmla="*/ 270622 h 379420"/>
                  <a:gd name="connsiteX26" fmla="*/ 274887 w 432584"/>
                  <a:gd name="connsiteY26" fmla="*/ 379421 h 379420"/>
                  <a:gd name="connsiteX27" fmla="*/ 357403 w 432584"/>
                  <a:gd name="connsiteY27" fmla="*/ 379421 h 37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2584" h="379420">
                    <a:moveTo>
                      <a:pt x="357403" y="379421"/>
                    </a:moveTo>
                    <a:cubicBezTo>
                      <a:pt x="365349" y="379421"/>
                      <a:pt x="371461" y="373309"/>
                      <a:pt x="371461" y="365363"/>
                    </a:cubicBezTo>
                    <a:lnTo>
                      <a:pt x="371461" y="215611"/>
                    </a:lnTo>
                    <a:lnTo>
                      <a:pt x="408135" y="215611"/>
                    </a:lnTo>
                    <a:lnTo>
                      <a:pt x="408135" y="215611"/>
                    </a:lnTo>
                    <a:cubicBezTo>
                      <a:pt x="421583" y="215611"/>
                      <a:pt x="432584" y="204609"/>
                      <a:pt x="432584" y="191162"/>
                    </a:cubicBezTo>
                    <a:cubicBezTo>
                      <a:pt x="432584" y="183216"/>
                      <a:pt x="428917" y="176493"/>
                      <a:pt x="423416" y="172214"/>
                    </a:cubicBezTo>
                    <a:lnTo>
                      <a:pt x="375740" y="130650"/>
                    </a:lnTo>
                    <a:lnTo>
                      <a:pt x="375740" y="62193"/>
                    </a:lnTo>
                    <a:cubicBezTo>
                      <a:pt x="375740" y="54247"/>
                      <a:pt x="369016" y="47523"/>
                      <a:pt x="361071" y="47523"/>
                    </a:cubicBezTo>
                    <a:lnTo>
                      <a:pt x="331120" y="47523"/>
                    </a:lnTo>
                    <a:cubicBezTo>
                      <a:pt x="323174" y="47523"/>
                      <a:pt x="316451" y="54247"/>
                      <a:pt x="316451" y="62193"/>
                    </a:cubicBezTo>
                    <a:lnTo>
                      <a:pt x="316451" y="79307"/>
                    </a:lnTo>
                    <a:lnTo>
                      <a:pt x="232101" y="5959"/>
                    </a:lnTo>
                    <a:cubicBezTo>
                      <a:pt x="222933" y="-1986"/>
                      <a:pt x="209485" y="-1986"/>
                      <a:pt x="200317" y="5959"/>
                    </a:cubicBezTo>
                    <a:lnTo>
                      <a:pt x="8390" y="172825"/>
                    </a:lnTo>
                    <a:cubicBezTo>
                      <a:pt x="445" y="179549"/>
                      <a:pt x="-2000" y="189940"/>
                      <a:pt x="1667" y="199719"/>
                    </a:cubicBezTo>
                    <a:cubicBezTo>
                      <a:pt x="5334" y="209499"/>
                      <a:pt x="14503" y="215611"/>
                      <a:pt x="24283" y="215611"/>
                    </a:cubicBezTo>
                    <a:lnTo>
                      <a:pt x="60957" y="215611"/>
                    </a:lnTo>
                    <a:lnTo>
                      <a:pt x="60957" y="365363"/>
                    </a:lnTo>
                    <a:cubicBezTo>
                      <a:pt x="60957" y="373309"/>
                      <a:pt x="67069" y="379421"/>
                      <a:pt x="75015" y="379421"/>
                    </a:cubicBezTo>
                    <a:lnTo>
                      <a:pt x="157531" y="379421"/>
                    </a:lnTo>
                    <a:lnTo>
                      <a:pt x="157531" y="270622"/>
                    </a:lnTo>
                    <a:cubicBezTo>
                      <a:pt x="157531" y="255341"/>
                      <a:pt x="169755" y="242506"/>
                      <a:pt x="185647" y="242506"/>
                    </a:cubicBezTo>
                    <a:lnTo>
                      <a:pt x="246770" y="242506"/>
                    </a:lnTo>
                    <a:cubicBezTo>
                      <a:pt x="262051" y="242506"/>
                      <a:pt x="274887" y="254730"/>
                      <a:pt x="274887" y="270622"/>
                    </a:cubicBezTo>
                    <a:lnTo>
                      <a:pt x="274887" y="379421"/>
                    </a:lnTo>
                    <a:lnTo>
                      <a:pt x="357403" y="379421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99" name="图形 4"/>
              <p:cNvGrpSpPr/>
              <p:nvPr/>
            </p:nvGrpSpPr>
            <p:grpSpPr>
              <a:xfrm>
                <a:off x="9252111" y="3113528"/>
                <a:ext cx="449849" cy="447068"/>
                <a:chOff x="7059283" y="416247"/>
                <a:chExt cx="441689" cy="438959"/>
              </a:xfrm>
              <a:solidFill>
                <a:srgbClr val="FFFFFF"/>
              </a:solidFill>
            </p:grpSpPr>
            <p:sp>
              <p:nvSpPr>
                <p:cNvPr id="113" name="任意多边形: 形状 112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438260" y="792154"/>
                  <a:ext cx="62712" cy="63052"/>
                </a:xfrm>
                <a:custGeom>
                  <a:avLst/>
                  <a:gdLst>
                    <a:gd name="connsiteX0" fmla="*/ 50121 w 62712"/>
                    <a:gd name="connsiteY0" fmla="*/ 50732 h 63052"/>
                    <a:gd name="connsiteX1" fmla="*/ 14059 w 62712"/>
                    <a:gd name="connsiteY1" fmla="*/ 59289 h 63052"/>
                    <a:gd name="connsiteX2" fmla="*/ 0 w 62712"/>
                    <a:gd name="connsiteY2" fmla="*/ 45231 h 63052"/>
                    <a:gd name="connsiteX3" fmla="*/ 44009 w 62712"/>
                    <a:gd name="connsiteY3" fmla="*/ 0 h 63052"/>
                    <a:gd name="connsiteX4" fmla="*/ 58678 w 62712"/>
                    <a:gd name="connsiteY4" fmla="*/ 14669 h 63052"/>
                    <a:gd name="connsiteX5" fmla="*/ 50121 w 62712"/>
                    <a:gd name="connsiteY5" fmla="*/ 50732 h 63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712" h="63052">
                      <a:moveTo>
                        <a:pt x="50121" y="50732"/>
                      </a:moveTo>
                      <a:cubicBezTo>
                        <a:pt x="37896" y="62957"/>
                        <a:pt x="21393" y="66624"/>
                        <a:pt x="14059" y="59289"/>
                      </a:cubicBezTo>
                      <a:lnTo>
                        <a:pt x="0" y="45231"/>
                      </a:lnTo>
                      <a:lnTo>
                        <a:pt x="44009" y="0"/>
                      </a:lnTo>
                      <a:lnTo>
                        <a:pt x="58678" y="14669"/>
                      </a:lnTo>
                      <a:cubicBezTo>
                        <a:pt x="66624" y="22615"/>
                        <a:pt x="62346" y="38507"/>
                        <a:pt x="50121" y="50732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4" name="任意多边形: 形状 113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059283" y="416247"/>
                  <a:ext cx="410760" cy="407690"/>
                </a:xfrm>
                <a:custGeom>
                  <a:avLst/>
                  <a:gdLst>
                    <a:gd name="connsiteX0" fmla="*/ 410761 w 410760"/>
                    <a:gd name="connsiteY0" fmla="*/ 361848 h 407690"/>
                    <a:gd name="connsiteX1" fmla="*/ 319076 w 410760"/>
                    <a:gd name="connsiteY1" fmla="*/ 270164 h 407690"/>
                    <a:gd name="connsiteX2" fmla="*/ 348415 w 410760"/>
                    <a:gd name="connsiteY2" fmla="*/ 174201 h 407690"/>
                    <a:gd name="connsiteX3" fmla="*/ 174214 w 410760"/>
                    <a:gd name="connsiteY3" fmla="*/ 0 h 407690"/>
                    <a:gd name="connsiteX4" fmla="*/ 14 w 410760"/>
                    <a:gd name="connsiteY4" fmla="*/ 174201 h 407690"/>
                    <a:gd name="connsiteX5" fmla="*/ 174214 w 410760"/>
                    <a:gd name="connsiteY5" fmla="*/ 348401 h 407690"/>
                    <a:gd name="connsiteX6" fmla="*/ 275067 w 410760"/>
                    <a:gd name="connsiteY6" fmla="*/ 316006 h 407690"/>
                    <a:gd name="connsiteX7" fmla="*/ 366752 w 410760"/>
                    <a:gd name="connsiteY7" fmla="*/ 407690 h 407690"/>
                    <a:gd name="connsiteX8" fmla="*/ 410761 w 410760"/>
                    <a:gd name="connsiteY8" fmla="*/ 361848 h 407690"/>
                    <a:gd name="connsiteX9" fmla="*/ 296460 w 410760"/>
                    <a:gd name="connsiteY9" fmla="*/ 176645 h 407690"/>
                    <a:gd name="connsiteX10" fmla="*/ 174214 w 410760"/>
                    <a:gd name="connsiteY10" fmla="*/ 298891 h 407690"/>
                    <a:gd name="connsiteX11" fmla="*/ 51968 w 410760"/>
                    <a:gd name="connsiteY11" fmla="*/ 176645 h 407690"/>
                    <a:gd name="connsiteX12" fmla="*/ 174214 w 410760"/>
                    <a:gd name="connsiteY12" fmla="*/ 54399 h 407690"/>
                    <a:gd name="connsiteX13" fmla="*/ 296460 w 410760"/>
                    <a:gd name="connsiteY13" fmla="*/ 176645 h 40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0760" h="407690">
                      <a:moveTo>
                        <a:pt x="410761" y="361848"/>
                      </a:moveTo>
                      <a:lnTo>
                        <a:pt x="319076" y="270164"/>
                      </a:lnTo>
                      <a:cubicBezTo>
                        <a:pt x="337413" y="242658"/>
                        <a:pt x="348415" y="209652"/>
                        <a:pt x="348415" y="174201"/>
                      </a:cubicBezTo>
                      <a:cubicBezTo>
                        <a:pt x="348415" y="78237"/>
                        <a:pt x="270789" y="0"/>
                        <a:pt x="174214" y="0"/>
                      </a:cubicBezTo>
                      <a:cubicBezTo>
                        <a:pt x="78252" y="0"/>
                        <a:pt x="-1208" y="77626"/>
                        <a:pt x="14" y="174201"/>
                      </a:cubicBezTo>
                      <a:cubicBezTo>
                        <a:pt x="1236" y="271997"/>
                        <a:pt x="78863" y="349624"/>
                        <a:pt x="174214" y="348401"/>
                      </a:cubicBezTo>
                      <a:cubicBezTo>
                        <a:pt x="212111" y="347790"/>
                        <a:pt x="246340" y="336176"/>
                        <a:pt x="275067" y="316006"/>
                      </a:cubicBezTo>
                      <a:lnTo>
                        <a:pt x="366752" y="407690"/>
                      </a:lnTo>
                      <a:lnTo>
                        <a:pt x="410761" y="361848"/>
                      </a:lnTo>
                      <a:close/>
                      <a:moveTo>
                        <a:pt x="296460" y="176645"/>
                      </a:moveTo>
                      <a:cubicBezTo>
                        <a:pt x="296460" y="244492"/>
                        <a:pt x="241450" y="298891"/>
                        <a:pt x="174214" y="298891"/>
                      </a:cubicBezTo>
                      <a:cubicBezTo>
                        <a:pt x="106368" y="298891"/>
                        <a:pt x="51968" y="243881"/>
                        <a:pt x="51968" y="176645"/>
                      </a:cubicBezTo>
                      <a:cubicBezTo>
                        <a:pt x="51968" y="108799"/>
                        <a:pt x="106979" y="54399"/>
                        <a:pt x="174214" y="54399"/>
                      </a:cubicBezTo>
                      <a:cubicBezTo>
                        <a:pt x="242061" y="54399"/>
                        <a:pt x="296460" y="108799"/>
                        <a:pt x="296460" y="176645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sp>
            <p:nvSpPr>
              <p:cNvPr id="100" name="任意多边形: 形状 99"/>
              <p:cNvSpPr/>
              <p:nvPr>
                <p:custDataLst>
                  <p:tags r:id="rId20"/>
                </p:custDataLst>
              </p:nvPr>
            </p:nvSpPr>
            <p:spPr>
              <a:xfrm>
                <a:off x="9315001" y="3178270"/>
                <a:ext cx="230338" cy="230333"/>
              </a:xfrm>
              <a:custGeom>
                <a:avLst/>
                <a:gdLst>
                  <a:gd name="connsiteX0" fmla="*/ 113078 w 226160"/>
                  <a:gd name="connsiteY0" fmla="*/ 226155 h 226155"/>
                  <a:gd name="connsiteX1" fmla="*/ 0 w 226160"/>
                  <a:gd name="connsiteY1" fmla="*/ 113078 h 226155"/>
                  <a:gd name="connsiteX2" fmla="*/ 113078 w 226160"/>
                  <a:gd name="connsiteY2" fmla="*/ 0 h 226155"/>
                  <a:gd name="connsiteX3" fmla="*/ 226155 w 226160"/>
                  <a:gd name="connsiteY3" fmla="*/ 113078 h 226155"/>
                  <a:gd name="connsiteX4" fmla="*/ 113078 w 226160"/>
                  <a:gd name="connsiteY4" fmla="*/ 226155 h 226155"/>
                  <a:gd name="connsiteX5" fmla="*/ 113078 w 226160"/>
                  <a:gd name="connsiteY5" fmla="*/ 6112 h 226155"/>
                  <a:gd name="connsiteX6" fmla="*/ 6112 w 226160"/>
                  <a:gd name="connsiteY6" fmla="*/ 113078 h 226155"/>
                  <a:gd name="connsiteX7" fmla="*/ 113078 w 226160"/>
                  <a:gd name="connsiteY7" fmla="*/ 220043 h 226155"/>
                  <a:gd name="connsiteX8" fmla="*/ 220043 w 226160"/>
                  <a:gd name="connsiteY8" fmla="*/ 113078 h 226155"/>
                  <a:gd name="connsiteX9" fmla="*/ 113078 w 226160"/>
                  <a:gd name="connsiteY9" fmla="*/ 6112 h 22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160" h="226155">
                    <a:moveTo>
                      <a:pt x="113078" y="226155"/>
                    </a:moveTo>
                    <a:cubicBezTo>
                      <a:pt x="50732" y="226155"/>
                      <a:pt x="0" y="175423"/>
                      <a:pt x="0" y="113078"/>
                    </a:cubicBezTo>
                    <a:cubicBezTo>
                      <a:pt x="0" y="50732"/>
                      <a:pt x="50732" y="0"/>
                      <a:pt x="113078" y="0"/>
                    </a:cubicBezTo>
                    <a:cubicBezTo>
                      <a:pt x="175423" y="0"/>
                      <a:pt x="226155" y="50732"/>
                      <a:pt x="226155" y="113078"/>
                    </a:cubicBezTo>
                    <a:cubicBezTo>
                      <a:pt x="226766" y="175423"/>
                      <a:pt x="176034" y="226155"/>
                      <a:pt x="113078" y="226155"/>
                    </a:cubicBezTo>
                    <a:close/>
                    <a:moveTo>
                      <a:pt x="113078" y="6112"/>
                    </a:moveTo>
                    <a:cubicBezTo>
                      <a:pt x="54399" y="6112"/>
                      <a:pt x="6112" y="53788"/>
                      <a:pt x="6112" y="113078"/>
                    </a:cubicBezTo>
                    <a:cubicBezTo>
                      <a:pt x="6112" y="171756"/>
                      <a:pt x="53788" y="220043"/>
                      <a:pt x="113078" y="220043"/>
                    </a:cubicBezTo>
                    <a:cubicBezTo>
                      <a:pt x="171755" y="220043"/>
                      <a:pt x="220043" y="172367"/>
                      <a:pt x="220043" y="113078"/>
                    </a:cubicBezTo>
                    <a:cubicBezTo>
                      <a:pt x="220043" y="53788"/>
                      <a:pt x="172367" y="6112"/>
                      <a:pt x="113078" y="61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1" name="任意多边形: 形状 100"/>
              <p:cNvSpPr/>
              <p:nvPr>
                <p:custDataLst>
                  <p:tags r:id="rId21"/>
                </p:custDataLst>
              </p:nvPr>
            </p:nvSpPr>
            <p:spPr>
              <a:xfrm>
                <a:off x="2532489" y="3181354"/>
                <a:ext cx="301454" cy="301460"/>
              </a:xfrm>
              <a:custGeom>
                <a:avLst/>
                <a:gdLst>
                  <a:gd name="connsiteX0" fmla="*/ 0 w 259161"/>
                  <a:gd name="connsiteY0" fmla="*/ 129586 h 259166"/>
                  <a:gd name="connsiteX1" fmla="*/ 129581 w 259161"/>
                  <a:gd name="connsiteY1" fmla="*/ 259166 h 259166"/>
                  <a:gd name="connsiteX2" fmla="*/ 259161 w 259161"/>
                  <a:gd name="connsiteY2" fmla="*/ 129586 h 259166"/>
                  <a:gd name="connsiteX3" fmla="*/ 129581 w 259161"/>
                  <a:gd name="connsiteY3" fmla="*/ 5 h 259166"/>
                  <a:gd name="connsiteX4" fmla="*/ 0 w 259161"/>
                  <a:gd name="connsiteY4" fmla="*/ 129586 h 259166"/>
                  <a:gd name="connsiteX5" fmla="*/ 220043 w 259161"/>
                  <a:gd name="connsiteY5" fmla="*/ 121639 h 259166"/>
                  <a:gd name="connsiteX6" fmla="*/ 137527 w 259161"/>
                  <a:gd name="connsiteY6" fmla="*/ 220048 h 259166"/>
                  <a:gd name="connsiteX7" fmla="*/ 39119 w 259161"/>
                  <a:gd name="connsiteY7" fmla="*/ 137531 h 259166"/>
                  <a:gd name="connsiteX8" fmla="*/ 121635 w 259161"/>
                  <a:gd name="connsiteY8" fmla="*/ 39123 h 259166"/>
                  <a:gd name="connsiteX9" fmla="*/ 220043 w 259161"/>
                  <a:gd name="connsiteY9" fmla="*/ 121639 h 25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9161" h="259166">
                    <a:moveTo>
                      <a:pt x="0" y="129586"/>
                    </a:moveTo>
                    <a:cubicBezTo>
                      <a:pt x="0" y="201099"/>
                      <a:pt x="58067" y="259166"/>
                      <a:pt x="129581" y="259166"/>
                    </a:cubicBezTo>
                    <a:cubicBezTo>
                      <a:pt x="201095" y="259166"/>
                      <a:pt x="259161" y="201099"/>
                      <a:pt x="259161" y="129586"/>
                    </a:cubicBezTo>
                    <a:cubicBezTo>
                      <a:pt x="259161" y="58072"/>
                      <a:pt x="201095" y="5"/>
                      <a:pt x="129581" y="5"/>
                    </a:cubicBezTo>
                    <a:cubicBezTo>
                      <a:pt x="58067" y="-607"/>
                      <a:pt x="0" y="58072"/>
                      <a:pt x="0" y="129586"/>
                    </a:cubicBezTo>
                    <a:close/>
                    <a:moveTo>
                      <a:pt x="220043" y="121639"/>
                    </a:moveTo>
                    <a:cubicBezTo>
                      <a:pt x="224321" y="171760"/>
                      <a:pt x="187647" y="215769"/>
                      <a:pt x="137527" y="220048"/>
                    </a:cubicBezTo>
                    <a:cubicBezTo>
                      <a:pt x="87406" y="224326"/>
                      <a:pt x="43397" y="187652"/>
                      <a:pt x="39119" y="137531"/>
                    </a:cubicBezTo>
                    <a:cubicBezTo>
                      <a:pt x="34840" y="87411"/>
                      <a:pt x="71514" y="43402"/>
                      <a:pt x="121635" y="39123"/>
                    </a:cubicBezTo>
                    <a:cubicBezTo>
                      <a:pt x="171755" y="34845"/>
                      <a:pt x="215764" y="71519"/>
                      <a:pt x="220043" y="1216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2" name="任意多边形: 形状 101"/>
              <p:cNvSpPr/>
              <p:nvPr>
                <p:custDataLst>
                  <p:tags r:id="rId22"/>
                </p:custDataLst>
              </p:nvPr>
            </p:nvSpPr>
            <p:spPr>
              <a:xfrm>
                <a:off x="2430016" y="3078888"/>
                <a:ext cx="507108" cy="507108"/>
              </a:xfrm>
              <a:custGeom>
                <a:avLst/>
                <a:gdLst>
                  <a:gd name="connsiteX0" fmla="*/ 395544 w 435962"/>
                  <a:gd name="connsiteY0" fmla="*/ 289190 h 435962"/>
                  <a:gd name="connsiteX1" fmla="*/ 416937 w 435962"/>
                  <a:gd name="connsiteY1" fmla="*/ 288578 h 435962"/>
                  <a:gd name="connsiteX2" fmla="*/ 428550 w 435962"/>
                  <a:gd name="connsiteY2" fmla="*/ 279410 h 435962"/>
                  <a:gd name="connsiteX3" fmla="*/ 435885 w 435962"/>
                  <a:gd name="connsiteY3" fmla="*/ 245181 h 435962"/>
                  <a:gd name="connsiteX4" fmla="*/ 429161 w 435962"/>
                  <a:gd name="connsiteY4" fmla="*/ 232345 h 435962"/>
                  <a:gd name="connsiteX5" fmla="*/ 409602 w 435962"/>
                  <a:gd name="connsiteY5" fmla="*/ 223177 h 435962"/>
                  <a:gd name="connsiteX6" fmla="*/ 401045 w 435962"/>
                  <a:gd name="connsiteY6" fmla="*/ 210341 h 435962"/>
                  <a:gd name="connsiteX7" fmla="*/ 400433 w 435962"/>
                  <a:gd name="connsiteY7" fmla="*/ 201784 h 435962"/>
                  <a:gd name="connsiteX8" fmla="*/ 400433 w 435962"/>
                  <a:gd name="connsiteY8" fmla="*/ 199950 h 435962"/>
                  <a:gd name="connsiteX9" fmla="*/ 407768 w 435962"/>
                  <a:gd name="connsiteY9" fmla="*/ 191393 h 435962"/>
                  <a:gd name="connsiteX10" fmla="*/ 426105 w 435962"/>
                  <a:gd name="connsiteY10" fmla="*/ 179780 h 435962"/>
                  <a:gd name="connsiteX11" fmla="*/ 431606 w 435962"/>
                  <a:gd name="connsiteY11" fmla="*/ 166332 h 435962"/>
                  <a:gd name="connsiteX12" fmla="*/ 420604 w 435962"/>
                  <a:gd name="connsiteY12" fmla="*/ 133326 h 435962"/>
                  <a:gd name="connsiteX13" fmla="*/ 408379 w 435962"/>
                  <a:gd name="connsiteY13" fmla="*/ 125380 h 435962"/>
                  <a:gd name="connsiteX14" fmla="*/ 386987 w 435962"/>
                  <a:gd name="connsiteY14" fmla="*/ 127214 h 435962"/>
                  <a:gd name="connsiteX15" fmla="*/ 373539 w 435962"/>
                  <a:gd name="connsiteY15" fmla="*/ 121101 h 435962"/>
                  <a:gd name="connsiteX16" fmla="*/ 369261 w 435962"/>
                  <a:gd name="connsiteY16" fmla="*/ 100320 h 435962"/>
                  <a:gd name="connsiteX17" fmla="*/ 379040 w 435962"/>
                  <a:gd name="connsiteY17" fmla="*/ 81371 h 435962"/>
                  <a:gd name="connsiteX18" fmla="*/ 376596 w 435962"/>
                  <a:gd name="connsiteY18" fmla="*/ 66702 h 435962"/>
                  <a:gd name="connsiteX19" fmla="*/ 350924 w 435962"/>
                  <a:gd name="connsiteY19" fmla="*/ 43475 h 435962"/>
                  <a:gd name="connsiteX20" fmla="*/ 336254 w 435962"/>
                  <a:gd name="connsiteY20" fmla="*/ 42864 h 435962"/>
                  <a:gd name="connsiteX21" fmla="*/ 318529 w 435962"/>
                  <a:gd name="connsiteY21" fmla="*/ 55089 h 435962"/>
                  <a:gd name="connsiteX22" fmla="*/ 303859 w 435962"/>
                  <a:gd name="connsiteY22" fmla="*/ 56311 h 435962"/>
                  <a:gd name="connsiteX23" fmla="*/ 289190 w 435962"/>
                  <a:gd name="connsiteY23" fmla="*/ 40419 h 435962"/>
                  <a:gd name="connsiteX24" fmla="*/ 288578 w 435962"/>
                  <a:gd name="connsiteY24" fmla="*/ 19026 h 435962"/>
                  <a:gd name="connsiteX25" fmla="*/ 279410 w 435962"/>
                  <a:gd name="connsiteY25" fmla="*/ 7413 h 435962"/>
                  <a:gd name="connsiteX26" fmla="*/ 245181 w 435962"/>
                  <a:gd name="connsiteY26" fmla="*/ 78 h 435962"/>
                  <a:gd name="connsiteX27" fmla="*/ 232345 w 435962"/>
                  <a:gd name="connsiteY27" fmla="*/ 6802 h 435962"/>
                  <a:gd name="connsiteX28" fmla="*/ 223177 w 435962"/>
                  <a:gd name="connsiteY28" fmla="*/ 26361 h 435962"/>
                  <a:gd name="connsiteX29" fmla="*/ 210341 w 435962"/>
                  <a:gd name="connsiteY29" fmla="*/ 34918 h 435962"/>
                  <a:gd name="connsiteX30" fmla="*/ 201784 w 435962"/>
                  <a:gd name="connsiteY30" fmla="*/ 35529 h 435962"/>
                  <a:gd name="connsiteX31" fmla="*/ 199950 w 435962"/>
                  <a:gd name="connsiteY31" fmla="*/ 35529 h 435962"/>
                  <a:gd name="connsiteX32" fmla="*/ 191393 w 435962"/>
                  <a:gd name="connsiteY32" fmla="*/ 28195 h 435962"/>
                  <a:gd name="connsiteX33" fmla="*/ 179780 w 435962"/>
                  <a:gd name="connsiteY33" fmla="*/ 9858 h 435962"/>
                  <a:gd name="connsiteX34" fmla="*/ 166332 w 435962"/>
                  <a:gd name="connsiteY34" fmla="*/ 4357 h 435962"/>
                  <a:gd name="connsiteX35" fmla="*/ 133326 w 435962"/>
                  <a:gd name="connsiteY35" fmla="*/ 15359 h 435962"/>
                  <a:gd name="connsiteX36" fmla="*/ 125380 w 435962"/>
                  <a:gd name="connsiteY36" fmla="*/ 27583 h 435962"/>
                  <a:gd name="connsiteX37" fmla="*/ 127214 w 435962"/>
                  <a:gd name="connsiteY37" fmla="*/ 48976 h 435962"/>
                  <a:gd name="connsiteX38" fmla="*/ 121101 w 435962"/>
                  <a:gd name="connsiteY38" fmla="*/ 62423 h 435962"/>
                  <a:gd name="connsiteX39" fmla="*/ 100320 w 435962"/>
                  <a:gd name="connsiteY39" fmla="*/ 66702 h 435962"/>
                  <a:gd name="connsiteX40" fmla="*/ 81372 w 435962"/>
                  <a:gd name="connsiteY40" fmla="*/ 56922 h 435962"/>
                  <a:gd name="connsiteX41" fmla="*/ 66702 w 435962"/>
                  <a:gd name="connsiteY41" fmla="*/ 59367 h 435962"/>
                  <a:gd name="connsiteX42" fmla="*/ 43475 w 435962"/>
                  <a:gd name="connsiteY42" fmla="*/ 85039 h 435962"/>
                  <a:gd name="connsiteX43" fmla="*/ 42864 w 435962"/>
                  <a:gd name="connsiteY43" fmla="*/ 99708 h 435962"/>
                  <a:gd name="connsiteX44" fmla="*/ 55089 w 435962"/>
                  <a:gd name="connsiteY44" fmla="*/ 117434 h 435962"/>
                  <a:gd name="connsiteX45" fmla="*/ 56311 w 435962"/>
                  <a:gd name="connsiteY45" fmla="*/ 132104 h 435962"/>
                  <a:gd name="connsiteX46" fmla="*/ 40419 w 435962"/>
                  <a:gd name="connsiteY46" fmla="*/ 146773 h 435962"/>
                  <a:gd name="connsiteX47" fmla="*/ 19026 w 435962"/>
                  <a:gd name="connsiteY47" fmla="*/ 147384 h 435962"/>
                  <a:gd name="connsiteX48" fmla="*/ 7413 w 435962"/>
                  <a:gd name="connsiteY48" fmla="*/ 156553 h 435962"/>
                  <a:gd name="connsiteX49" fmla="*/ 78 w 435962"/>
                  <a:gd name="connsiteY49" fmla="*/ 190782 h 435962"/>
                  <a:gd name="connsiteX50" fmla="*/ 6801 w 435962"/>
                  <a:gd name="connsiteY50" fmla="*/ 203617 h 435962"/>
                  <a:gd name="connsiteX51" fmla="*/ 26361 w 435962"/>
                  <a:gd name="connsiteY51" fmla="*/ 212786 h 435962"/>
                  <a:gd name="connsiteX52" fmla="*/ 34918 w 435962"/>
                  <a:gd name="connsiteY52" fmla="*/ 225622 h 435962"/>
                  <a:gd name="connsiteX53" fmla="*/ 35529 w 435962"/>
                  <a:gd name="connsiteY53" fmla="*/ 234179 h 435962"/>
                  <a:gd name="connsiteX54" fmla="*/ 35529 w 435962"/>
                  <a:gd name="connsiteY54" fmla="*/ 236013 h 435962"/>
                  <a:gd name="connsiteX55" fmla="*/ 28194 w 435962"/>
                  <a:gd name="connsiteY55" fmla="*/ 244570 h 435962"/>
                  <a:gd name="connsiteX56" fmla="*/ 9858 w 435962"/>
                  <a:gd name="connsiteY56" fmla="*/ 256183 h 435962"/>
                  <a:gd name="connsiteX57" fmla="*/ 4357 w 435962"/>
                  <a:gd name="connsiteY57" fmla="*/ 269630 h 435962"/>
                  <a:gd name="connsiteX58" fmla="*/ 15359 w 435962"/>
                  <a:gd name="connsiteY58" fmla="*/ 302637 h 435962"/>
                  <a:gd name="connsiteX59" fmla="*/ 27583 w 435962"/>
                  <a:gd name="connsiteY59" fmla="*/ 310583 h 435962"/>
                  <a:gd name="connsiteX60" fmla="*/ 48976 w 435962"/>
                  <a:gd name="connsiteY60" fmla="*/ 308749 h 435962"/>
                  <a:gd name="connsiteX61" fmla="*/ 62423 w 435962"/>
                  <a:gd name="connsiteY61" fmla="*/ 314861 h 435962"/>
                  <a:gd name="connsiteX62" fmla="*/ 66702 w 435962"/>
                  <a:gd name="connsiteY62" fmla="*/ 335643 h 435962"/>
                  <a:gd name="connsiteX63" fmla="*/ 56922 w 435962"/>
                  <a:gd name="connsiteY63" fmla="*/ 354591 h 435962"/>
                  <a:gd name="connsiteX64" fmla="*/ 59367 w 435962"/>
                  <a:gd name="connsiteY64" fmla="*/ 369261 h 435962"/>
                  <a:gd name="connsiteX65" fmla="*/ 85039 w 435962"/>
                  <a:gd name="connsiteY65" fmla="*/ 392488 h 435962"/>
                  <a:gd name="connsiteX66" fmla="*/ 99708 w 435962"/>
                  <a:gd name="connsiteY66" fmla="*/ 393099 h 435962"/>
                  <a:gd name="connsiteX67" fmla="*/ 117434 w 435962"/>
                  <a:gd name="connsiteY67" fmla="*/ 380874 h 435962"/>
                  <a:gd name="connsiteX68" fmla="*/ 132104 w 435962"/>
                  <a:gd name="connsiteY68" fmla="*/ 379652 h 435962"/>
                  <a:gd name="connsiteX69" fmla="*/ 146773 w 435962"/>
                  <a:gd name="connsiteY69" fmla="*/ 395544 h 435962"/>
                  <a:gd name="connsiteX70" fmla="*/ 147384 w 435962"/>
                  <a:gd name="connsiteY70" fmla="*/ 416937 h 435962"/>
                  <a:gd name="connsiteX71" fmla="*/ 156553 w 435962"/>
                  <a:gd name="connsiteY71" fmla="*/ 428550 h 435962"/>
                  <a:gd name="connsiteX72" fmla="*/ 190782 w 435962"/>
                  <a:gd name="connsiteY72" fmla="*/ 435885 h 435962"/>
                  <a:gd name="connsiteX73" fmla="*/ 203618 w 435962"/>
                  <a:gd name="connsiteY73" fmla="*/ 429161 h 435962"/>
                  <a:gd name="connsiteX74" fmla="*/ 212786 w 435962"/>
                  <a:gd name="connsiteY74" fmla="*/ 409602 h 435962"/>
                  <a:gd name="connsiteX75" fmla="*/ 225622 w 435962"/>
                  <a:gd name="connsiteY75" fmla="*/ 401045 h 435962"/>
                  <a:gd name="connsiteX76" fmla="*/ 234179 w 435962"/>
                  <a:gd name="connsiteY76" fmla="*/ 400433 h 435962"/>
                  <a:gd name="connsiteX77" fmla="*/ 236013 w 435962"/>
                  <a:gd name="connsiteY77" fmla="*/ 400433 h 435962"/>
                  <a:gd name="connsiteX78" fmla="*/ 244570 w 435962"/>
                  <a:gd name="connsiteY78" fmla="*/ 407768 h 435962"/>
                  <a:gd name="connsiteX79" fmla="*/ 256183 w 435962"/>
                  <a:gd name="connsiteY79" fmla="*/ 426105 h 435962"/>
                  <a:gd name="connsiteX80" fmla="*/ 269630 w 435962"/>
                  <a:gd name="connsiteY80" fmla="*/ 431606 h 435962"/>
                  <a:gd name="connsiteX81" fmla="*/ 302637 w 435962"/>
                  <a:gd name="connsiteY81" fmla="*/ 420604 h 435962"/>
                  <a:gd name="connsiteX82" fmla="*/ 310583 w 435962"/>
                  <a:gd name="connsiteY82" fmla="*/ 408379 h 435962"/>
                  <a:gd name="connsiteX83" fmla="*/ 308749 w 435962"/>
                  <a:gd name="connsiteY83" fmla="*/ 386986 h 435962"/>
                  <a:gd name="connsiteX84" fmla="*/ 314861 w 435962"/>
                  <a:gd name="connsiteY84" fmla="*/ 373540 h 435962"/>
                  <a:gd name="connsiteX85" fmla="*/ 335643 w 435962"/>
                  <a:gd name="connsiteY85" fmla="*/ 369261 h 435962"/>
                  <a:gd name="connsiteX86" fmla="*/ 354591 w 435962"/>
                  <a:gd name="connsiteY86" fmla="*/ 379040 h 435962"/>
                  <a:gd name="connsiteX87" fmla="*/ 369261 w 435962"/>
                  <a:gd name="connsiteY87" fmla="*/ 376596 h 435962"/>
                  <a:gd name="connsiteX88" fmla="*/ 392488 w 435962"/>
                  <a:gd name="connsiteY88" fmla="*/ 350924 h 435962"/>
                  <a:gd name="connsiteX89" fmla="*/ 393099 w 435962"/>
                  <a:gd name="connsiteY89" fmla="*/ 336254 h 435962"/>
                  <a:gd name="connsiteX90" fmla="*/ 380874 w 435962"/>
                  <a:gd name="connsiteY90" fmla="*/ 318529 h 435962"/>
                  <a:gd name="connsiteX91" fmla="*/ 379652 w 435962"/>
                  <a:gd name="connsiteY91" fmla="*/ 303859 h 435962"/>
                  <a:gd name="connsiteX92" fmla="*/ 395544 w 435962"/>
                  <a:gd name="connsiteY92" fmla="*/ 289190 h 435962"/>
                  <a:gd name="connsiteX93" fmla="*/ 217676 w 435962"/>
                  <a:gd name="connsiteY93" fmla="*/ 365593 h 435962"/>
                  <a:gd name="connsiteX94" fmla="*/ 69758 w 435962"/>
                  <a:gd name="connsiteY94" fmla="*/ 217676 h 435962"/>
                  <a:gd name="connsiteX95" fmla="*/ 217676 w 435962"/>
                  <a:gd name="connsiteY95" fmla="*/ 69758 h 435962"/>
                  <a:gd name="connsiteX96" fmla="*/ 365593 w 435962"/>
                  <a:gd name="connsiteY96" fmla="*/ 217676 h 435962"/>
                  <a:gd name="connsiteX97" fmla="*/ 217676 w 435962"/>
                  <a:gd name="connsiteY97" fmla="*/ 365593 h 4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35962" h="435962">
                    <a:moveTo>
                      <a:pt x="395544" y="289190"/>
                    </a:moveTo>
                    <a:lnTo>
                      <a:pt x="416937" y="288578"/>
                    </a:lnTo>
                    <a:cubicBezTo>
                      <a:pt x="421827" y="288578"/>
                      <a:pt x="427328" y="284300"/>
                      <a:pt x="428550" y="279410"/>
                    </a:cubicBezTo>
                    <a:lnTo>
                      <a:pt x="435885" y="245181"/>
                    </a:lnTo>
                    <a:cubicBezTo>
                      <a:pt x="436496" y="240291"/>
                      <a:pt x="433440" y="234179"/>
                      <a:pt x="429161" y="232345"/>
                    </a:cubicBezTo>
                    <a:lnTo>
                      <a:pt x="409602" y="223177"/>
                    </a:lnTo>
                    <a:cubicBezTo>
                      <a:pt x="405323" y="220732"/>
                      <a:pt x="401656" y="215231"/>
                      <a:pt x="401045" y="210341"/>
                    </a:cubicBezTo>
                    <a:cubicBezTo>
                      <a:pt x="401045" y="210341"/>
                      <a:pt x="401045" y="207896"/>
                      <a:pt x="400433" y="201784"/>
                    </a:cubicBezTo>
                    <a:cubicBezTo>
                      <a:pt x="400433" y="199950"/>
                      <a:pt x="400433" y="199950"/>
                      <a:pt x="400433" y="199950"/>
                    </a:cubicBezTo>
                    <a:cubicBezTo>
                      <a:pt x="400433" y="197505"/>
                      <a:pt x="403490" y="193838"/>
                      <a:pt x="407768" y="191393"/>
                    </a:cubicBezTo>
                    <a:lnTo>
                      <a:pt x="426105" y="179780"/>
                    </a:lnTo>
                    <a:cubicBezTo>
                      <a:pt x="430384" y="177335"/>
                      <a:pt x="432829" y="171222"/>
                      <a:pt x="431606" y="166332"/>
                    </a:cubicBezTo>
                    <a:lnTo>
                      <a:pt x="420604" y="133326"/>
                    </a:lnTo>
                    <a:cubicBezTo>
                      <a:pt x="418770" y="128436"/>
                      <a:pt x="413270" y="125380"/>
                      <a:pt x="408379" y="125380"/>
                    </a:cubicBezTo>
                    <a:lnTo>
                      <a:pt x="386987" y="127214"/>
                    </a:lnTo>
                    <a:cubicBezTo>
                      <a:pt x="382097" y="127825"/>
                      <a:pt x="375984" y="124769"/>
                      <a:pt x="373539" y="121101"/>
                    </a:cubicBezTo>
                    <a:cubicBezTo>
                      <a:pt x="371095" y="117434"/>
                      <a:pt x="366816" y="104598"/>
                      <a:pt x="369261" y="100320"/>
                    </a:cubicBezTo>
                    <a:lnTo>
                      <a:pt x="379040" y="81371"/>
                    </a:lnTo>
                    <a:cubicBezTo>
                      <a:pt x="381485" y="77093"/>
                      <a:pt x="380263" y="70369"/>
                      <a:pt x="376596" y="66702"/>
                    </a:cubicBezTo>
                    <a:lnTo>
                      <a:pt x="350924" y="43475"/>
                    </a:lnTo>
                    <a:cubicBezTo>
                      <a:pt x="347257" y="40419"/>
                      <a:pt x="340533" y="40419"/>
                      <a:pt x="336254" y="42864"/>
                    </a:cubicBezTo>
                    <a:lnTo>
                      <a:pt x="318529" y="55089"/>
                    </a:lnTo>
                    <a:cubicBezTo>
                      <a:pt x="314250" y="58145"/>
                      <a:pt x="308138" y="58756"/>
                      <a:pt x="303859" y="56311"/>
                    </a:cubicBezTo>
                    <a:cubicBezTo>
                      <a:pt x="300192" y="54477"/>
                      <a:pt x="289801" y="45309"/>
                      <a:pt x="289190" y="40419"/>
                    </a:cubicBezTo>
                    <a:lnTo>
                      <a:pt x="288578" y="19026"/>
                    </a:lnTo>
                    <a:cubicBezTo>
                      <a:pt x="288578" y="14136"/>
                      <a:pt x="284300" y="8635"/>
                      <a:pt x="279410" y="7413"/>
                    </a:cubicBezTo>
                    <a:lnTo>
                      <a:pt x="245181" y="78"/>
                    </a:lnTo>
                    <a:cubicBezTo>
                      <a:pt x="240291" y="-533"/>
                      <a:pt x="234179" y="2523"/>
                      <a:pt x="232345" y="6802"/>
                    </a:cubicBezTo>
                    <a:lnTo>
                      <a:pt x="223177" y="26361"/>
                    </a:lnTo>
                    <a:cubicBezTo>
                      <a:pt x="220732" y="30639"/>
                      <a:pt x="215231" y="34307"/>
                      <a:pt x="210341" y="34918"/>
                    </a:cubicBezTo>
                    <a:cubicBezTo>
                      <a:pt x="210341" y="34918"/>
                      <a:pt x="207896" y="34918"/>
                      <a:pt x="201784" y="35529"/>
                    </a:cubicBezTo>
                    <a:cubicBezTo>
                      <a:pt x="199950" y="35529"/>
                      <a:pt x="199950" y="35529"/>
                      <a:pt x="199950" y="35529"/>
                    </a:cubicBezTo>
                    <a:cubicBezTo>
                      <a:pt x="197505" y="35529"/>
                      <a:pt x="193838" y="32473"/>
                      <a:pt x="191393" y="28195"/>
                    </a:cubicBezTo>
                    <a:lnTo>
                      <a:pt x="179780" y="9858"/>
                    </a:lnTo>
                    <a:cubicBezTo>
                      <a:pt x="177335" y="5579"/>
                      <a:pt x="171222" y="3134"/>
                      <a:pt x="166332" y="4357"/>
                    </a:cubicBezTo>
                    <a:lnTo>
                      <a:pt x="133326" y="15359"/>
                    </a:lnTo>
                    <a:cubicBezTo>
                      <a:pt x="128436" y="17192"/>
                      <a:pt x="125380" y="22693"/>
                      <a:pt x="125380" y="27583"/>
                    </a:cubicBezTo>
                    <a:lnTo>
                      <a:pt x="127214" y="48976"/>
                    </a:lnTo>
                    <a:cubicBezTo>
                      <a:pt x="127825" y="53866"/>
                      <a:pt x="124769" y="59978"/>
                      <a:pt x="121101" y="62423"/>
                    </a:cubicBezTo>
                    <a:cubicBezTo>
                      <a:pt x="117434" y="64868"/>
                      <a:pt x="104598" y="69147"/>
                      <a:pt x="100320" y="66702"/>
                    </a:cubicBezTo>
                    <a:lnTo>
                      <a:pt x="81372" y="56922"/>
                    </a:lnTo>
                    <a:cubicBezTo>
                      <a:pt x="77093" y="54477"/>
                      <a:pt x="70369" y="55700"/>
                      <a:pt x="66702" y="59367"/>
                    </a:cubicBezTo>
                    <a:lnTo>
                      <a:pt x="43475" y="85039"/>
                    </a:lnTo>
                    <a:cubicBezTo>
                      <a:pt x="40419" y="88706"/>
                      <a:pt x="40419" y="95430"/>
                      <a:pt x="42864" y="99708"/>
                    </a:cubicBezTo>
                    <a:lnTo>
                      <a:pt x="55089" y="117434"/>
                    </a:lnTo>
                    <a:cubicBezTo>
                      <a:pt x="58145" y="121713"/>
                      <a:pt x="58756" y="127825"/>
                      <a:pt x="56311" y="132104"/>
                    </a:cubicBezTo>
                    <a:cubicBezTo>
                      <a:pt x="54477" y="135771"/>
                      <a:pt x="45309" y="146162"/>
                      <a:pt x="40419" y="146773"/>
                    </a:cubicBezTo>
                    <a:lnTo>
                      <a:pt x="19026" y="147384"/>
                    </a:lnTo>
                    <a:cubicBezTo>
                      <a:pt x="14136" y="147384"/>
                      <a:pt x="8635" y="151663"/>
                      <a:pt x="7413" y="156553"/>
                    </a:cubicBezTo>
                    <a:lnTo>
                      <a:pt x="78" y="190782"/>
                    </a:lnTo>
                    <a:cubicBezTo>
                      <a:pt x="-533" y="195671"/>
                      <a:pt x="2523" y="201784"/>
                      <a:pt x="6801" y="203617"/>
                    </a:cubicBezTo>
                    <a:lnTo>
                      <a:pt x="26361" y="212786"/>
                    </a:lnTo>
                    <a:cubicBezTo>
                      <a:pt x="30639" y="215231"/>
                      <a:pt x="34307" y="220732"/>
                      <a:pt x="34918" y="225622"/>
                    </a:cubicBezTo>
                    <a:cubicBezTo>
                      <a:pt x="34918" y="225622"/>
                      <a:pt x="34918" y="228067"/>
                      <a:pt x="35529" y="234179"/>
                    </a:cubicBezTo>
                    <a:cubicBezTo>
                      <a:pt x="35529" y="236013"/>
                      <a:pt x="35529" y="236013"/>
                      <a:pt x="35529" y="236013"/>
                    </a:cubicBezTo>
                    <a:cubicBezTo>
                      <a:pt x="35529" y="238458"/>
                      <a:pt x="32473" y="242125"/>
                      <a:pt x="28194" y="244570"/>
                    </a:cubicBezTo>
                    <a:lnTo>
                      <a:pt x="9858" y="256183"/>
                    </a:lnTo>
                    <a:cubicBezTo>
                      <a:pt x="5579" y="258628"/>
                      <a:pt x="3134" y="264740"/>
                      <a:pt x="4357" y="269630"/>
                    </a:cubicBezTo>
                    <a:lnTo>
                      <a:pt x="15359" y="302637"/>
                    </a:lnTo>
                    <a:cubicBezTo>
                      <a:pt x="17192" y="307526"/>
                      <a:pt x="22693" y="310583"/>
                      <a:pt x="27583" y="310583"/>
                    </a:cubicBezTo>
                    <a:lnTo>
                      <a:pt x="48976" y="308749"/>
                    </a:lnTo>
                    <a:cubicBezTo>
                      <a:pt x="53866" y="308138"/>
                      <a:pt x="59978" y="311194"/>
                      <a:pt x="62423" y="314861"/>
                    </a:cubicBezTo>
                    <a:cubicBezTo>
                      <a:pt x="64868" y="318529"/>
                      <a:pt x="69147" y="331365"/>
                      <a:pt x="66702" y="335643"/>
                    </a:cubicBezTo>
                    <a:lnTo>
                      <a:pt x="56922" y="354591"/>
                    </a:lnTo>
                    <a:cubicBezTo>
                      <a:pt x="54477" y="358870"/>
                      <a:pt x="55700" y="365593"/>
                      <a:pt x="59367" y="369261"/>
                    </a:cubicBezTo>
                    <a:lnTo>
                      <a:pt x="85039" y="392488"/>
                    </a:lnTo>
                    <a:cubicBezTo>
                      <a:pt x="88706" y="395544"/>
                      <a:pt x="95430" y="395544"/>
                      <a:pt x="99708" y="393099"/>
                    </a:cubicBezTo>
                    <a:lnTo>
                      <a:pt x="117434" y="380874"/>
                    </a:lnTo>
                    <a:cubicBezTo>
                      <a:pt x="121713" y="377818"/>
                      <a:pt x="127825" y="377207"/>
                      <a:pt x="132104" y="379652"/>
                    </a:cubicBezTo>
                    <a:cubicBezTo>
                      <a:pt x="135771" y="381485"/>
                      <a:pt x="146162" y="390654"/>
                      <a:pt x="146773" y="395544"/>
                    </a:cubicBezTo>
                    <a:lnTo>
                      <a:pt x="147384" y="416937"/>
                    </a:lnTo>
                    <a:cubicBezTo>
                      <a:pt x="147384" y="421827"/>
                      <a:pt x="151663" y="427328"/>
                      <a:pt x="156553" y="428550"/>
                    </a:cubicBezTo>
                    <a:lnTo>
                      <a:pt x="190782" y="435885"/>
                    </a:lnTo>
                    <a:cubicBezTo>
                      <a:pt x="195671" y="436496"/>
                      <a:pt x="201784" y="433440"/>
                      <a:pt x="203618" y="429161"/>
                    </a:cubicBezTo>
                    <a:lnTo>
                      <a:pt x="212786" y="409602"/>
                    </a:lnTo>
                    <a:cubicBezTo>
                      <a:pt x="215231" y="405323"/>
                      <a:pt x="220732" y="401656"/>
                      <a:pt x="225622" y="401045"/>
                    </a:cubicBezTo>
                    <a:cubicBezTo>
                      <a:pt x="225622" y="401045"/>
                      <a:pt x="228067" y="401045"/>
                      <a:pt x="234179" y="400433"/>
                    </a:cubicBezTo>
                    <a:cubicBezTo>
                      <a:pt x="236013" y="400433"/>
                      <a:pt x="236013" y="400433"/>
                      <a:pt x="236013" y="400433"/>
                    </a:cubicBezTo>
                    <a:cubicBezTo>
                      <a:pt x="238458" y="400433"/>
                      <a:pt x="242125" y="403490"/>
                      <a:pt x="244570" y="407768"/>
                    </a:cubicBezTo>
                    <a:lnTo>
                      <a:pt x="256183" y="426105"/>
                    </a:lnTo>
                    <a:cubicBezTo>
                      <a:pt x="258628" y="430384"/>
                      <a:pt x="264741" y="432829"/>
                      <a:pt x="269630" y="431606"/>
                    </a:cubicBezTo>
                    <a:lnTo>
                      <a:pt x="302637" y="420604"/>
                    </a:lnTo>
                    <a:cubicBezTo>
                      <a:pt x="307527" y="418770"/>
                      <a:pt x="310583" y="413270"/>
                      <a:pt x="310583" y="408379"/>
                    </a:cubicBezTo>
                    <a:lnTo>
                      <a:pt x="308749" y="386986"/>
                    </a:lnTo>
                    <a:cubicBezTo>
                      <a:pt x="308138" y="382097"/>
                      <a:pt x="311194" y="375984"/>
                      <a:pt x="314861" y="373540"/>
                    </a:cubicBezTo>
                    <a:cubicBezTo>
                      <a:pt x="318529" y="371095"/>
                      <a:pt x="331365" y="366816"/>
                      <a:pt x="335643" y="369261"/>
                    </a:cubicBezTo>
                    <a:lnTo>
                      <a:pt x="354591" y="379040"/>
                    </a:lnTo>
                    <a:cubicBezTo>
                      <a:pt x="358870" y="381485"/>
                      <a:pt x="365593" y="380263"/>
                      <a:pt x="369261" y="376596"/>
                    </a:cubicBezTo>
                    <a:lnTo>
                      <a:pt x="392488" y="350924"/>
                    </a:lnTo>
                    <a:cubicBezTo>
                      <a:pt x="395544" y="347256"/>
                      <a:pt x="395544" y="340533"/>
                      <a:pt x="393099" y="336254"/>
                    </a:cubicBezTo>
                    <a:lnTo>
                      <a:pt x="380874" y="318529"/>
                    </a:lnTo>
                    <a:cubicBezTo>
                      <a:pt x="377818" y="314250"/>
                      <a:pt x="377207" y="308138"/>
                      <a:pt x="379652" y="303859"/>
                    </a:cubicBezTo>
                    <a:cubicBezTo>
                      <a:pt x="381485" y="300192"/>
                      <a:pt x="390654" y="289190"/>
                      <a:pt x="395544" y="289190"/>
                    </a:cubicBezTo>
                    <a:close/>
                    <a:moveTo>
                      <a:pt x="217676" y="365593"/>
                    </a:moveTo>
                    <a:cubicBezTo>
                      <a:pt x="136382" y="365593"/>
                      <a:pt x="69758" y="298969"/>
                      <a:pt x="69758" y="217676"/>
                    </a:cubicBezTo>
                    <a:cubicBezTo>
                      <a:pt x="69758" y="136382"/>
                      <a:pt x="136382" y="69758"/>
                      <a:pt x="217676" y="69758"/>
                    </a:cubicBezTo>
                    <a:cubicBezTo>
                      <a:pt x="298969" y="69758"/>
                      <a:pt x="365593" y="136382"/>
                      <a:pt x="365593" y="217676"/>
                    </a:cubicBezTo>
                    <a:cubicBezTo>
                      <a:pt x="365593" y="298969"/>
                      <a:pt x="298969" y="365593"/>
                      <a:pt x="217676" y="3655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3" name="任意多边形: 形状 102"/>
              <p:cNvSpPr/>
              <p:nvPr>
                <p:custDataLst>
                  <p:tags r:id="rId23"/>
                </p:custDataLst>
              </p:nvPr>
            </p:nvSpPr>
            <p:spPr>
              <a:xfrm>
                <a:off x="6147124" y="3241890"/>
                <a:ext cx="114468" cy="263062"/>
              </a:xfrm>
              <a:custGeom>
                <a:avLst/>
                <a:gdLst>
                  <a:gd name="connsiteX0" fmla="*/ 0 w 98408"/>
                  <a:gd name="connsiteY0" fmla="*/ 0 h 226155"/>
                  <a:gd name="connsiteX1" fmla="*/ 98408 w 98408"/>
                  <a:gd name="connsiteY1" fmla="*/ 0 h 226155"/>
                  <a:gd name="connsiteX2" fmla="*/ 98408 w 98408"/>
                  <a:gd name="connsiteY2" fmla="*/ 226155 h 226155"/>
                  <a:gd name="connsiteX3" fmla="*/ 0 w 98408"/>
                  <a:gd name="connsiteY3" fmla="*/ 226155 h 22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08" h="226155">
                    <a:moveTo>
                      <a:pt x="0" y="0"/>
                    </a:moveTo>
                    <a:lnTo>
                      <a:pt x="98408" y="0"/>
                    </a:lnTo>
                    <a:lnTo>
                      <a:pt x="98408" y="226155"/>
                    </a:lnTo>
                    <a:lnTo>
                      <a:pt x="0" y="226155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4" name="任意多边形: 形状 103"/>
              <p:cNvSpPr/>
              <p:nvPr>
                <p:custDataLst>
                  <p:tags r:id="rId24"/>
                </p:custDataLst>
              </p:nvPr>
            </p:nvSpPr>
            <p:spPr>
              <a:xfrm>
                <a:off x="6012038" y="3317253"/>
                <a:ext cx="114468" cy="187697"/>
              </a:xfrm>
              <a:custGeom>
                <a:avLst/>
                <a:gdLst>
                  <a:gd name="connsiteX0" fmla="*/ 0 w 98408"/>
                  <a:gd name="connsiteY0" fmla="*/ 0 h 161364"/>
                  <a:gd name="connsiteX1" fmla="*/ 98408 w 98408"/>
                  <a:gd name="connsiteY1" fmla="*/ 0 h 161364"/>
                  <a:gd name="connsiteX2" fmla="*/ 98408 w 98408"/>
                  <a:gd name="connsiteY2" fmla="*/ 161365 h 161364"/>
                  <a:gd name="connsiteX3" fmla="*/ 0 w 98408"/>
                  <a:gd name="connsiteY3" fmla="*/ 161365 h 16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08" h="161364">
                    <a:moveTo>
                      <a:pt x="0" y="0"/>
                    </a:moveTo>
                    <a:lnTo>
                      <a:pt x="98408" y="0"/>
                    </a:lnTo>
                    <a:lnTo>
                      <a:pt x="98408" y="161365"/>
                    </a:lnTo>
                    <a:lnTo>
                      <a:pt x="0" y="161365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5" name="任意多边形: 形状 104"/>
              <p:cNvSpPr/>
              <p:nvPr>
                <p:custDataLst>
                  <p:tags r:id="rId25"/>
                </p:custDataLst>
              </p:nvPr>
            </p:nvSpPr>
            <p:spPr>
              <a:xfrm>
                <a:off x="5877663" y="3379820"/>
                <a:ext cx="114468" cy="125132"/>
              </a:xfrm>
              <a:custGeom>
                <a:avLst/>
                <a:gdLst>
                  <a:gd name="connsiteX0" fmla="*/ 0 w 98408"/>
                  <a:gd name="connsiteY0" fmla="*/ 0 h 107576"/>
                  <a:gd name="connsiteX1" fmla="*/ 98408 w 98408"/>
                  <a:gd name="connsiteY1" fmla="*/ 0 h 107576"/>
                  <a:gd name="connsiteX2" fmla="*/ 98408 w 98408"/>
                  <a:gd name="connsiteY2" fmla="*/ 107576 h 107576"/>
                  <a:gd name="connsiteX3" fmla="*/ 0 w 98408"/>
                  <a:gd name="connsiteY3" fmla="*/ 107576 h 1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08" h="107576">
                    <a:moveTo>
                      <a:pt x="0" y="0"/>
                    </a:moveTo>
                    <a:lnTo>
                      <a:pt x="98408" y="0"/>
                    </a:lnTo>
                    <a:lnTo>
                      <a:pt x="98408" y="107576"/>
                    </a:lnTo>
                    <a:lnTo>
                      <a:pt x="0" y="107576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6" name="任意多边形: 形状 105"/>
              <p:cNvSpPr/>
              <p:nvPr>
                <p:custDataLst>
                  <p:tags r:id="rId26"/>
                </p:custDataLst>
              </p:nvPr>
            </p:nvSpPr>
            <p:spPr>
              <a:xfrm>
                <a:off x="5880507" y="3043527"/>
                <a:ext cx="362599" cy="240558"/>
              </a:xfrm>
              <a:custGeom>
                <a:avLst/>
                <a:gdLst>
                  <a:gd name="connsiteX0" fmla="*/ 212708 w 311727"/>
                  <a:gd name="connsiteY0" fmla="*/ 34840 h 206808"/>
                  <a:gd name="connsiteX1" fmla="*/ 244492 w 311727"/>
                  <a:gd name="connsiteY1" fmla="*/ 50121 h 206808"/>
                  <a:gd name="connsiteX2" fmla="*/ 0 w 311727"/>
                  <a:gd name="connsiteY2" fmla="*/ 198039 h 206808"/>
                  <a:gd name="connsiteX3" fmla="*/ 280555 w 311727"/>
                  <a:gd name="connsiteY3" fmla="*/ 73959 h 206808"/>
                  <a:gd name="connsiteX4" fmla="*/ 311727 w 311727"/>
                  <a:gd name="connsiteY4" fmla="*/ 92907 h 206808"/>
                  <a:gd name="connsiteX5" fmla="*/ 295835 w 311727"/>
                  <a:gd name="connsiteY5" fmla="*/ 0 h 206808"/>
                  <a:gd name="connsiteX6" fmla="*/ 212708 w 311727"/>
                  <a:gd name="connsiteY6" fmla="*/ 34840 h 20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727" h="206808">
                    <a:moveTo>
                      <a:pt x="212708" y="34840"/>
                    </a:moveTo>
                    <a:lnTo>
                      <a:pt x="244492" y="50121"/>
                    </a:lnTo>
                    <a:cubicBezTo>
                      <a:pt x="176034" y="212097"/>
                      <a:pt x="0" y="198039"/>
                      <a:pt x="0" y="198039"/>
                    </a:cubicBezTo>
                    <a:cubicBezTo>
                      <a:pt x="171144" y="235324"/>
                      <a:pt x="238380" y="146084"/>
                      <a:pt x="280555" y="73959"/>
                    </a:cubicBezTo>
                    <a:lnTo>
                      <a:pt x="311727" y="92907"/>
                    </a:lnTo>
                    <a:lnTo>
                      <a:pt x="295835" y="0"/>
                    </a:lnTo>
                    <a:lnTo>
                      <a:pt x="212708" y="34840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7" name="任意多边形: 形状 106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54912" y="3522726"/>
                <a:ext cx="432274" cy="20618"/>
              </a:xfrm>
              <a:custGeom>
                <a:avLst/>
                <a:gdLst>
                  <a:gd name="connsiteX0" fmla="*/ 0 w 371627"/>
                  <a:gd name="connsiteY0" fmla="*/ 0 h 17725"/>
                  <a:gd name="connsiteX1" fmla="*/ 371628 w 371627"/>
                  <a:gd name="connsiteY1" fmla="*/ 0 h 17725"/>
                  <a:gd name="connsiteX2" fmla="*/ 371628 w 371627"/>
                  <a:gd name="connsiteY2" fmla="*/ 17726 h 17725"/>
                  <a:gd name="connsiteX3" fmla="*/ 0 w 371627"/>
                  <a:gd name="connsiteY3" fmla="*/ 17726 h 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627" h="17725">
                    <a:moveTo>
                      <a:pt x="0" y="0"/>
                    </a:moveTo>
                    <a:lnTo>
                      <a:pt x="371628" y="0"/>
                    </a:lnTo>
                    <a:lnTo>
                      <a:pt x="371628" y="17726"/>
                    </a:lnTo>
                    <a:lnTo>
                      <a:pt x="0" y="17726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8" name="任意多边形: 形状 107"/>
              <p:cNvSpPr/>
              <p:nvPr>
                <p:custDataLst>
                  <p:tags r:id="rId28"/>
                </p:custDataLst>
              </p:nvPr>
            </p:nvSpPr>
            <p:spPr>
              <a:xfrm>
                <a:off x="7713979" y="3747548"/>
                <a:ext cx="130499" cy="103339"/>
              </a:xfrm>
              <a:custGeom>
                <a:avLst/>
                <a:gdLst>
                  <a:gd name="connsiteX0" fmla="*/ 114300 w 120412"/>
                  <a:gd name="connsiteY0" fmla="*/ 0 h 95351"/>
                  <a:gd name="connsiteX1" fmla="*/ 6112 w 120412"/>
                  <a:gd name="connsiteY1" fmla="*/ 0 h 95351"/>
                  <a:gd name="connsiteX2" fmla="*/ 0 w 120412"/>
                  <a:gd name="connsiteY2" fmla="*/ 6112 h 95351"/>
                  <a:gd name="connsiteX3" fmla="*/ 0 w 120412"/>
                  <a:gd name="connsiteY3" fmla="*/ 89239 h 95351"/>
                  <a:gd name="connsiteX4" fmla="*/ 6112 w 120412"/>
                  <a:gd name="connsiteY4" fmla="*/ 95352 h 95351"/>
                  <a:gd name="connsiteX5" fmla="*/ 114300 w 120412"/>
                  <a:gd name="connsiteY5" fmla="*/ 95352 h 95351"/>
                  <a:gd name="connsiteX6" fmla="*/ 120412 w 120412"/>
                  <a:gd name="connsiteY6" fmla="*/ 89239 h 95351"/>
                  <a:gd name="connsiteX7" fmla="*/ 120412 w 120412"/>
                  <a:gd name="connsiteY7" fmla="*/ 6112 h 95351"/>
                  <a:gd name="connsiteX8" fmla="*/ 114300 w 120412"/>
                  <a:gd name="connsiteY8" fmla="*/ 0 h 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412" h="95351">
                    <a:moveTo>
                      <a:pt x="114300" y="0"/>
                    </a:moveTo>
                    <a:lnTo>
                      <a:pt x="6112" y="0"/>
                    </a:lnTo>
                    <a:cubicBezTo>
                      <a:pt x="2445" y="0"/>
                      <a:pt x="0" y="3056"/>
                      <a:pt x="0" y="6112"/>
                    </a:cubicBezTo>
                    <a:lnTo>
                      <a:pt x="0" y="89239"/>
                    </a:lnTo>
                    <a:cubicBezTo>
                      <a:pt x="0" y="92907"/>
                      <a:pt x="3056" y="95352"/>
                      <a:pt x="6112" y="95352"/>
                    </a:cubicBezTo>
                    <a:lnTo>
                      <a:pt x="114300" y="95352"/>
                    </a:lnTo>
                    <a:cubicBezTo>
                      <a:pt x="117967" y="95352"/>
                      <a:pt x="120412" y="92296"/>
                      <a:pt x="120412" y="89239"/>
                    </a:cubicBezTo>
                    <a:lnTo>
                      <a:pt x="120412" y="6112"/>
                    </a:lnTo>
                    <a:cubicBezTo>
                      <a:pt x="120412" y="2445"/>
                      <a:pt x="117356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9" name="任意多边形: 形状 108"/>
              <p:cNvSpPr/>
              <p:nvPr>
                <p:custDataLst>
                  <p:tags r:id="rId29"/>
                </p:custDataLst>
              </p:nvPr>
            </p:nvSpPr>
            <p:spPr>
              <a:xfrm>
                <a:off x="7880913" y="3991324"/>
                <a:ext cx="130499" cy="103339"/>
              </a:xfrm>
              <a:custGeom>
                <a:avLst/>
                <a:gdLst>
                  <a:gd name="connsiteX0" fmla="*/ 114300 w 120412"/>
                  <a:gd name="connsiteY0" fmla="*/ 0 h 95351"/>
                  <a:gd name="connsiteX1" fmla="*/ 6112 w 120412"/>
                  <a:gd name="connsiteY1" fmla="*/ 0 h 95351"/>
                  <a:gd name="connsiteX2" fmla="*/ 0 w 120412"/>
                  <a:gd name="connsiteY2" fmla="*/ 6112 h 95351"/>
                  <a:gd name="connsiteX3" fmla="*/ 0 w 120412"/>
                  <a:gd name="connsiteY3" fmla="*/ 89239 h 95351"/>
                  <a:gd name="connsiteX4" fmla="*/ 6112 w 120412"/>
                  <a:gd name="connsiteY4" fmla="*/ 95352 h 95351"/>
                  <a:gd name="connsiteX5" fmla="*/ 114300 w 120412"/>
                  <a:gd name="connsiteY5" fmla="*/ 95352 h 95351"/>
                  <a:gd name="connsiteX6" fmla="*/ 120412 w 120412"/>
                  <a:gd name="connsiteY6" fmla="*/ 89239 h 95351"/>
                  <a:gd name="connsiteX7" fmla="*/ 120412 w 120412"/>
                  <a:gd name="connsiteY7" fmla="*/ 6112 h 95351"/>
                  <a:gd name="connsiteX8" fmla="*/ 114300 w 120412"/>
                  <a:gd name="connsiteY8" fmla="*/ 0 h 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412" h="95351">
                    <a:moveTo>
                      <a:pt x="114300" y="0"/>
                    </a:moveTo>
                    <a:lnTo>
                      <a:pt x="6112" y="0"/>
                    </a:lnTo>
                    <a:cubicBezTo>
                      <a:pt x="2445" y="0"/>
                      <a:pt x="0" y="3056"/>
                      <a:pt x="0" y="6112"/>
                    </a:cubicBezTo>
                    <a:lnTo>
                      <a:pt x="0" y="89239"/>
                    </a:lnTo>
                    <a:cubicBezTo>
                      <a:pt x="0" y="92907"/>
                      <a:pt x="3056" y="95352"/>
                      <a:pt x="6112" y="95352"/>
                    </a:cubicBezTo>
                    <a:lnTo>
                      <a:pt x="114300" y="95352"/>
                    </a:lnTo>
                    <a:cubicBezTo>
                      <a:pt x="117967" y="95352"/>
                      <a:pt x="120412" y="92296"/>
                      <a:pt x="120412" y="89239"/>
                    </a:cubicBezTo>
                    <a:lnTo>
                      <a:pt x="120412" y="6112"/>
                    </a:lnTo>
                    <a:cubicBezTo>
                      <a:pt x="120412" y="3056"/>
                      <a:pt x="117967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10" name="任意多边形: 形状 109"/>
              <p:cNvSpPr/>
              <p:nvPr>
                <p:custDataLst>
                  <p:tags r:id="rId30"/>
                </p:custDataLst>
              </p:nvPr>
            </p:nvSpPr>
            <p:spPr>
              <a:xfrm>
                <a:off x="7713979" y="3991324"/>
                <a:ext cx="130499" cy="103339"/>
              </a:xfrm>
              <a:custGeom>
                <a:avLst/>
                <a:gdLst>
                  <a:gd name="connsiteX0" fmla="*/ 114300 w 120412"/>
                  <a:gd name="connsiteY0" fmla="*/ 0 h 95351"/>
                  <a:gd name="connsiteX1" fmla="*/ 6112 w 120412"/>
                  <a:gd name="connsiteY1" fmla="*/ 0 h 95351"/>
                  <a:gd name="connsiteX2" fmla="*/ 0 w 120412"/>
                  <a:gd name="connsiteY2" fmla="*/ 6112 h 95351"/>
                  <a:gd name="connsiteX3" fmla="*/ 0 w 120412"/>
                  <a:gd name="connsiteY3" fmla="*/ 89239 h 95351"/>
                  <a:gd name="connsiteX4" fmla="*/ 6112 w 120412"/>
                  <a:gd name="connsiteY4" fmla="*/ 95352 h 95351"/>
                  <a:gd name="connsiteX5" fmla="*/ 114300 w 120412"/>
                  <a:gd name="connsiteY5" fmla="*/ 95352 h 95351"/>
                  <a:gd name="connsiteX6" fmla="*/ 120412 w 120412"/>
                  <a:gd name="connsiteY6" fmla="*/ 89239 h 95351"/>
                  <a:gd name="connsiteX7" fmla="*/ 120412 w 120412"/>
                  <a:gd name="connsiteY7" fmla="*/ 6112 h 95351"/>
                  <a:gd name="connsiteX8" fmla="*/ 114300 w 120412"/>
                  <a:gd name="connsiteY8" fmla="*/ 0 h 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412" h="95351">
                    <a:moveTo>
                      <a:pt x="114300" y="0"/>
                    </a:moveTo>
                    <a:lnTo>
                      <a:pt x="6112" y="0"/>
                    </a:lnTo>
                    <a:cubicBezTo>
                      <a:pt x="2445" y="0"/>
                      <a:pt x="0" y="3056"/>
                      <a:pt x="0" y="6112"/>
                    </a:cubicBezTo>
                    <a:lnTo>
                      <a:pt x="0" y="89239"/>
                    </a:lnTo>
                    <a:cubicBezTo>
                      <a:pt x="0" y="92907"/>
                      <a:pt x="3056" y="95352"/>
                      <a:pt x="6112" y="95352"/>
                    </a:cubicBezTo>
                    <a:lnTo>
                      <a:pt x="114300" y="95352"/>
                    </a:lnTo>
                    <a:cubicBezTo>
                      <a:pt x="117967" y="95352"/>
                      <a:pt x="120412" y="92296"/>
                      <a:pt x="120412" y="89239"/>
                    </a:cubicBezTo>
                    <a:lnTo>
                      <a:pt x="120412" y="6112"/>
                    </a:lnTo>
                    <a:cubicBezTo>
                      <a:pt x="120412" y="3056"/>
                      <a:pt x="117356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11" name="任意多边形: 形状 110"/>
              <p:cNvSpPr/>
              <p:nvPr>
                <p:custDataLst>
                  <p:tags r:id="rId31"/>
                </p:custDataLst>
              </p:nvPr>
            </p:nvSpPr>
            <p:spPr>
              <a:xfrm>
                <a:off x="7546383" y="3991324"/>
                <a:ext cx="130584" cy="103339"/>
              </a:xfrm>
              <a:custGeom>
                <a:avLst/>
                <a:gdLst>
                  <a:gd name="connsiteX0" fmla="*/ 114300 w 120490"/>
                  <a:gd name="connsiteY0" fmla="*/ 0 h 95351"/>
                  <a:gd name="connsiteX1" fmla="*/ 6112 w 120490"/>
                  <a:gd name="connsiteY1" fmla="*/ 0 h 95351"/>
                  <a:gd name="connsiteX2" fmla="*/ 0 w 120490"/>
                  <a:gd name="connsiteY2" fmla="*/ 6112 h 95351"/>
                  <a:gd name="connsiteX3" fmla="*/ 0 w 120490"/>
                  <a:gd name="connsiteY3" fmla="*/ 89239 h 95351"/>
                  <a:gd name="connsiteX4" fmla="*/ 6112 w 120490"/>
                  <a:gd name="connsiteY4" fmla="*/ 95352 h 95351"/>
                  <a:gd name="connsiteX5" fmla="*/ 114300 w 120490"/>
                  <a:gd name="connsiteY5" fmla="*/ 95352 h 95351"/>
                  <a:gd name="connsiteX6" fmla="*/ 120412 w 120490"/>
                  <a:gd name="connsiteY6" fmla="*/ 89239 h 95351"/>
                  <a:gd name="connsiteX7" fmla="*/ 120412 w 120490"/>
                  <a:gd name="connsiteY7" fmla="*/ 6112 h 95351"/>
                  <a:gd name="connsiteX8" fmla="*/ 114300 w 120490"/>
                  <a:gd name="connsiteY8" fmla="*/ 0 h 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490" h="95351">
                    <a:moveTo>
                      <a:pt x="114300" y="0"/>
                    </a:moveTo>
                    <a:lnTo>
                      <a:pt x="6112" y="0"/>
                    </a:lnTo>
                    <a:cubicBezTo>
                      <a:pt x="2445" y="0"/>
                      <a:pt x="0" y="3056"/>
                      <a:pt x="0" y="6112"/>
                    </a:cubicBezTo>
                    <a:lnTo>
                      <a:pt x="0" y="89239"/>
                    </a:lnTo>
                    <a:cubicBezTo>
                      <a:pt x="0" y="92907"/>
                      <a:pt x="3056" y="95352"/>
                      <a:pt x="6112" y="95352"/>
                    </a:cubicBezTo>
                    <a:lnTo>
                      <a:pt x="114300" y="95352"/>
                    </a:lnTo>
                    <a:cubicBezTo>
                      <a:pt x="117967" y="95352"/>
                      <a:pt x="120412" y="92296"/>
                      <a:pt x="120412" y="89239"/>
                    </a:cubicBezTo>
                    <a:lnTo>
                      <a:pt x="120412" y="6112"/>
                    </a:lnTo>
                    <a:cubicBezTo>
                      <a:pt x="121023" y="3056"/>
                      <a:pt x="117967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12" name="任意多边形: 形状 111"/>
              <p:cNvSpPr/>
              <p:nvPr>
                <p:custDataLst>
                  <p:tags r:id="rId32"/>
                </p:custDataLst>
              </p:nvPr>
            </p:nvSpPr>
            <p:spPr>
              <a:xfrm>
                <a:off x="7598053" y="3862812"/>
                <a:ext cx="362351" cy="115926"/>
              </a:xfrm>
              <a:custGeom>
                <a:avLst/>
                <a:gdLst>
                  <a:gd name="connsiteX0" fmla="*/ 334343 w 334342"/>
                  <a:gd name="connsiteY0" fmla="*/ 46454 h 106965"/>
                  <a:gd name="connsiteX1" fmla="*/ 328231 w 334342"/>
                  <a:gd name="connsiteY1" fmla="*/ 40341 h 106965"/>
                  <a:gd name="connsiteX2" fmla="*/ 179702 w 334342"/>
                  <a:gd name="connsiteY2" fmla="*/ 40341 h 106965"/>
                  <a:gd name="connsiteX3" fmla="*/ 179702 w 334342"/>
                  <a:gd name="connsiteY3" fmla="*/ 6112 h 106965"/>
                  <a:gd name="connsiteX4" fmla="*/ 173589 w 334342"/>
                  <a:gd name="connsiteY4" fmla="*/ 0 h 106965"/>
                  <a:gd name="connsiteX5" fmla="*/ 161365 w 334342"/>
                  <a:gd name="connsiteY5" fmla="*/ 0 h 106965"/>
                  <a:gd name="connsiteX6" fmla="*/ 155253 w 334342"/>
                  <a:gd name="connsiteY6" fmla="*/ 6112 h 106965"/>
                  <a:gd name="connsiteX7" fmla="*/ 155253 w 334342"/>
                  <a:gd name="connsiteY7" fmla="*/ 40341 h 106965"/>
                  <a:gd name="connsiteX8" fmla="*/ 6112 w 334342"/>
                  <a:gd name="connsiteY8" fmla="*/ 40341 h 106965"/>
                  <a:gd name="connsiteX9" fmla="*/ 0 w 334342"/>
                  <a:gd name="connsiteY9" fmla="*/ 46454 h 106965"/>
                  <a:gd name="connsiteX10" fmla="*/ 0 w 334342"/>
                  <a:gd name="connsiteY10" fmla="*/ 48898 h 106965"/>
                  <a:gd name="connsiteX11" fmla="*/ 0 w 334342"/>
                  <a:gd name="connsiteY11" fmla="*/ 49510 h 106965"/>
                  <a:gd name="connsiteX12" fmla="*/ 0 w 334342"/>
                  <a:gd name="connsiteY12" fmla="*/ 99631 h 106965"/>
                  <a:gd name="connsiteX13" fmla="*/ 6112 w 334342"/>
                  <a:gd name="connsiteY13" fmla="*/ 105743 h 106965"/>
                  <a:gd name="connsiteX14" fmla="*/ 18337 w 334342"/>
                  <a:gd name="connsiteY14" fmla="*/ 105743 h 106965"/>
                  <a:gd name="connsiteX15" fmla="*/ 24449 w 334342"/>
                  <a:gd name="connsiteY15" fmla="*/ 99631 h 106965"/>
                  <a:gd name="connsiteX16" fmla="*/ 24449 w 334342"/>
                  <a:gd name="connsiteY16" fmla="*/ 65402 h 106965"/>
                  <a:gd name="connsiteX17" fmla="*/ 154641 w 334342"/>
                  <a:gd name="connsiteY17" fmla="*/ 65402 h 106965"/>
                  <a:gd name="connsiteX18" fmla="*/ 154641 w 334342"/>
                  <a:gd name="connsiteY18" fmla="*/ 99631 h 106965"/>
                  <a:gd name="connsiteX19" fmla="*/ 160753 w 334342"/>
                  <a:gd name="connsiteY19" fmla="*/ 105743 h 106965"/>
                  <a:gd name="connsiteX20" fmla="*/ 172978 w 334342"/>
                  <a:gd name="connsiteY20" fmla="*/ 105743 h 106965"/>
                  <a:gd name="connsiteX21" fmla="*/ 179090 w 334342"/>
                  <a:gd name="connsiteY21" fmla="*/ 99631 h 106965"/>
                  <a:gd name="connsiteX22" fmla="*/ 179090 w 334342"/>
                  <a:gd name="connsiteY22" fmla="*/ 65402 h 106965"/>
                  <a:gd name="connsiteX23" fmla="*/ 309282 w 334342"/>
                  <a:gd name="connsiteY23" fmla="*/ 65402 h 106965"/>
                  <a:gd name="connsiteX24" fmla="*/ 309282 w 334342"/>
                  <a:gd name="connsiteY24" fmla="*/ 100853 h 106965"/>
                  <a:gd name="connsiteX25" fmla="*/ 315395 w 334342"/>
                  <a:gd name="connsiteY25" fmla="*/ 106965 h 106965"/>
                  <a:gd name="connsiteX26" fmla="*/ 327619 w 334342"/>
                  <a:gd name="connsiteY26" fmla="*/ 106965 h 106965"/>
                  <a:gd name="connsiteX27" fmla="*/ 333731 w 334342"/>
                  <a:gd name="connsiteY27" fmla="*/ 100853 h 106965"/>
                  <a:gd name="connsiteX28" fmla="*/ 333731 w 334342"/>
                  <a:gd name="connsiteY28" fmla="*/ 48287 h 106965"/>
                  <a:gd name="connsiteX29" fmla="*/ 333731 w 334342"/>
                  <a:gd name="connsiteY29" fmla="*/ 48287 h 106965"/>
                  <a:gd name="connsiteX30" fmla="*/ 333731 w 334342"/>
                  <a:gd name="connsiteY30" fmla="*/ 46454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34342" h="106965">
                    <a:moveTo>
                      <a:pt x="334343" y="46454"/>
                    </a:moveTo>
                    <a:cubicBezTo>
                      <a:pt x="334343" y="42786"/>
                      <a:pt x="331287" y="40341"/>
                      <a:pt x="328231" y="40341"/>
                    </a:cubicBezTo>
                    <a:lnTo>
                      <a:pt x="179702" y="40341"/>
                    </a:lnTo>
                    <a:lnTo>
                      <a:pt x="179702" y="6112"/>
                    </a:lnTo>
                    <a:cubicBezTo>
                      <a:pt x="179702" y="2445"/>
                      <a:pt x="176646" y="0"/>
                      <a:pt x="173589" y="0"/>
                    </a:cubicBezTo>
                    <a:lnTo>
                      <a:pt x="161365" y="0"/>
                    </a:lnTo>
                    <a:cubicBezTo>
                      <a:pt x="157697" y="0"/>
                      <a:pt x="155253" y="3056"/>
                      <a:pt x="155253" y="6112"/>
                    </a:cubicBezTo>
                    <a:lnTo>
                      <a:pt x="155253" y="40341"/>
                    </a:lnTo>
                    <a:lnTo>
                      <a:pt x="6112" y="40341"/>
                    </a:lnTo>
                    <a:cubicBezTo>
                      <a:pt x="2445" y="40341"/>
                      <a:pt x="0" y="43398"/>
                      <a:pt x="0" y="46454"/>
                    </a:cubicBezTo>
                    <a:lnTo>
                      <a:pt x="0" y="48898"/>
                    </a:lnTo>
                    <a:cubicBezTo>
                      <a:pt x="0" y="48898"/>
                      <a:pt x="0" y="49510"/>
                      <a:pt x="0" y="49510"/>
                    </a:cubicBezTo>
                    <a:lnTo>
                      <a:pt x="0" y="99631"/>
                    </a:lnTo>
                    <a:cubicBezTo>
                      <a:pt x="0" y="103298"/>
                      <a:pt x="3056" y="105743"/>
                      <a:pt x="6112" y="105743"/>
                    </a:cubicBezTo>
                    <a:lnTo>
                      <a:pt x="18337" y="105743"/>
                    </a:lnTo>
                    <a:cubicBezTo>
                      <a:pt x="22004" y="105743"/>
                      <a:pt x="24449" y="102687"/>
                      <a:pt x="24449" y="99631"/>
                    </a:cubicBezTo>
                    <a:lnTo>
                      <a:pt x="24449" y="65402"/>
                    </a:lnTo>
                    <a:lnTo>
                      <a:pt x="154641" y="65402"/>
                    </a:lnTo>
                    <a:lnTo>
                      <a:pt x="154641" y="99631"/>
                    </a:lnTo>
                    <a:cubicBezTo>
                      <a:pt x="154641" y="103298"/>
                      <a:pt x="157697" y="105743"/>
                      <a:pt x="160753" y="105743"/>
                    </a:cubicBezTo>
                    <a:lnTo>
                      <a:pt x="172978" y="105743"/>
                    </a:lnTo>
                    <a:cubicBezTo>
                      <a:pt x="176646" y="105743"/>
                      <a:pt x="179090" y="102687"/>
                      <a:pt x="179090" y="99631"/>
                    </a:cubicBezTo>
                    <a:lnTo>
                      <a:pt x="179090" y="65402"/>
                    </a:lnTo>
                    <a:lnTo>
                      <a:pt x="309282" y="65402"/>
                    </a:lnTo>
                    <a:lnTo>
                      <a:pt x="309282" y="100853"/>
                    </a:lnTo>
                    <a:cubicBezTo>
                      <a:pt x="309282" y="104520"/>
                      <a:pt x="312338" y="106965"/>
                      <a:pt x="315395" y="106965"/>
                    </a:cubicBezTo>
                    <a:lnTo>
                      <a:pt x="327619" y="106965"/>
                    </a:lnTo>
                    <a:cubicBezTo>
                      <a:pt x="331287" y="106965"/>
                      <a:pt x="333731" y="103909"/>
                      <a:pt x="333731" y="100853"/>
                    </a:cubicBezTo>
                    <a:lnTo>
                      <a:pt x="333731" y="48287"/>
                    </a:lnTo>
                    <a:cubicBezTo>
                      <a:pt x="333731" y="48287"/>
                      <a:pt x="333731" y="48287"/>
                      <a:pt x="333731" y="48287"/>
                    </a:cubicBezTo>
                    <a:lnTo>
                      <a:pt x="333731" y="46454"/>
                    </a:lnTo>
                    <a:close/>
                  </a:path>
                </a:pathLst>
              </a:custGeom>
              <a:solidFill>
                <a:srgbClr val="FFFFFF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118" name="文本框 117"/>
            <p:cNvSpPr txBox="1"/>
            <p:nvPr>
              <p:custDataLst>
                <p:tags r:id="rId33"/>
              </p:custDataLst>
            </p:nvPr>
          </p:nvSpPr>
          <p:spPr>
            <a:xfrm>
              <a:off x="1689" y="6775"/>
              <a:ext cx="488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夯实“稳”的基础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" name="文本框 118"/>
            <p:cNvSpPr txBox="1"/>
            <p:nvPr>
              <p:custDataLst>
                <p:tags r:id="rId34"/>
              </p:custDataLst>
            </p:nvPr>
          </p:nvSpPr>
          <p:spPr>
            <a:xfrm>
              <a:off x="4503" y="3199"/>
              <a:ext cx="488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二是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把握“高”的要求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" name="文本框 119"/>
            <p:cNvSpPr txBox="1"/>
            <p:nvPr>
              <p:custDataLst>
                <p:tags r:id="rId35"/>
              </p:custDataLst>
            </p:nvPr>
          </p:nvSpPr>
          <p:spPr>
            <a:xfrm>
              <a:off x="7116" y="6807"/>
              <a:ext cx="488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三是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保持“快”的节奏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" name="文本框 120"/>
            <p:cNvSpPr txBox="1"/>
            <p:nvPr>
              <p:custDataLst>
                <p:tags r:id="rId36"/>
              </p:custDataLst>
            </p:nvPr>
          </p:nvSpPr>
          <p:spPr>
            <a:xfrm>
              <a:off x="9779" y="3199"/>
              <a:ext cx="488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四是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强化“实”的举措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" name="文本框 121"/>
            <p:cNvSpPr txBox="1"/>
            <p:nvPr>
              <p:custDataLst>
                <p:tags r:id="rId37"/>
              </p:custDataLst>
            </p:nvPr>
          </p:nvSpPr>
          <p:spPr>
            <a:xfrm>
              <a:off x="12510" y="6871"/>
              <a:ext cx="488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五是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实现“新”的突破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Aitds9"/>
            <p:cNvSpPr/>
            <p:nvPr>
              <p:custDataLst>
                <p:tags r:id="rId38"/>
              </p:custDataLst>
            </p:nvPr>
          </p:nvSpPr>
          <p:spPr>
            <a:xfrm>
              <a:off x="3159" y="2166"/>
              <a:ext cx="10761" cy="977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实际工作中，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着力把握以下几点：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2571" y="2177"/>
              <a:ext cx="620" cy="593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005840" y="1494790"/>
            <a:ext cx="9738995" cy="4088765"/>
            <a:chOff x="1584" y="2354"/>
            <a:chExt cx="15337" cy="6439"/>
          </a:xfrm>
        </p:grpSpPr>
        <p:sp>
          <p:nvSpPr>
            <p:cNvPr id="4" name="Aitds3"/>
            <p:cNvSpPr txBox="1"/>
            <p:nvPr>
              <p:custDataLst>
                <p:tags r:id="rId4"/>
              </p:custDataLst>
            </p:nvPr>
          </p:nvSpPr>
          <p:spPr>
            <a:xfrm>
              <a:off x="2176" y="3908"/>
              <a:ext cx="4834" cy="12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拓展京津冀协同发展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深度广度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E20000"/>
                  </a:highlight>
                  <a:uLnTx/>
                  <a:uFillTx/>
                  <a:latin typeface="阿里巴巴普惠体 Light" panose="00020600040101010101" pitchFamily="18" charset="-122"/>
                  <a:ea typeface="阿里巴巴普惠体 Light" panose="00020600040101010101" pitchFamily="18" charset="-122"/>
                  <a:cs typeface="+mn-cs"/>
                  <a:sym typeface="+mn-ea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20000"/>
                </a:highlight>
                <a:uLnTx/>
                <a:uFillTx/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+mn-cs"/>
                <a:sym typeface="+mn-ea"/>
              </a:endParaRPr>
            </a:p>
          </p:txBody>
        </p:sp>
        <p:sp>
          <p:nvSpPr>
            <p:cNvPr id="6" name="Aitds5"/>
            <p:cNvSpPr txBox="1"/>
            <p:nvPr>
              <p:custDataLst>
                <p:tags r:id="rId5"/>
              </p:custDataLst>
            </p:nvPr>
          </p:nvSpPr>
          <p:spPr>
            <a:xfrm>
              <a:off x="12087" y="5597"/>
              <a:ext cx="4834" cy="12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阿里巴巴普惠体 Light" panose="00020600040101010101" pitchFamily="18" charset="-122"/>
                  <a:ea typeface="阿里巴巴普惠体 Light" panose="00020600040101010101" pitchFamily="18" charset="-122"/>
                  <a:cs typeface="+mn-cs"/>
                  <a:sym typeface="+mn-ea"/>
                </a:rPr>
                <a:t>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高标准高质量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推进雄安新区建设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8" name="Aitds7"/>
            <p:cNvSpPr txBox="1"/>
            <p:nvPr>
              <p:custDataLst>
                <p:tags r:id="rId6"/>
              </p:custDataLst>
            </p:nvPr>
          </p:nvSpPr>
          <p:spPr>
            <a:xfrm>
              <a:off x="1584" y="7253"/>
              <a:ext cx="5586" cy="12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大力发展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后奥运经济和文旅产业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20000"/>
                </a:highlight>
                <a:uLnTx/>
                <a:uFillTx/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+mn-cs"/>
                <a:sym typeface="+mn-ea"/>
              </a:endParaRPr>
            </a:p>
          </p:txBody>
        </p:sp>
        <p:sp>
          <p:nvSpPr>
            <p:cNvPr id="13" name="Aitds9"/>
            <p:cNvSpPr/>
            <p:nvPr>
              <p:custDataLst>
                <p:tags r:id="rId7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（一）深入落实重大国家战略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19" name="原创设计：灰色的风"/>
            <p:cNvGrpSpPr/>
            <p:nvPr/>
          </p:nvGrpSpPr>
          <p:grpSpPr>
            <a:xfrm>
              <a:off x="7335" y="3527"/>
              <a:ext cx="4530" cy="5266"/>
              <a:chOff x="4657722" y="2259647"/>
              <a:chExt cx="2876559" cy="3343910"/>
            </a:xfrm>
          </p:grpSpPr>
          <p:cxnSp>
            <p:nvCxnSpPr>
              <p:cNvPr id="20" name="直接连接符 19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6091240" y="2259647"/>
                <a:ext cx="3810" cy="3343910"/>
              </a:xfrm>
              <a:prstGeom prst="line">
                <a:avLst/>
              </a:prstGeom>
              <a:ln w="1270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/>
              <p:cNvGrpSpPr/>
              <p:nvPr/>
            </p:nvGrpSpPr>
            <p:grpSpPr>
              <a:xfrm>
                <a:off x="6157917" y="3455133"/>
                <a:ext cx="1376364" cy="1029858"/>
                <a:chOff x="6157917" y="3455133"/>
                <a:chExt cx="1376364" cy="1029858"/>
              </a:xfrm>
            </p:grpSpPr>
            <p:sp>
              <p:nvSpPr>
                <p:cNvPr id="30" name="任意多边形: 形状 16"/>
                <p:cNvSpPr/>
                <p:nvPr>
                  <p:custDataLst>
                    <p:tags r:id="rId9"/>
                  </p:custDataLst>
                </p:nvPr>
              </p:nvSpPr>
              <p:spPr>
                <a:xfrm rot="16200000">
                  <a:off x="6331170" y="3281880"/>
                  <a:ext cx="1029857" cy="1376364"/>
                </a:xfrm>
                <a:custGeom>
                  <a:avLst/>
                  <a:gdLst>
                    <a:gd name="connsiteX0" fmla="*/ 0 w 2160000"/>
                    <a:gd name="connsiteY0" fmla="*/ 0 h 2412559"/>
                    <a:gd name="connsiteX1" fmla="*/ 2160000 w 2160000"/>
                    <a:gd name="connsiteY1" fmla="*/ 0 h 2412559"/>
                    <a:gd name="connsiteX2" fmla="*/ 2160000 w 2160000"/>
                    <a:gd name="connsiteY2" fmla="*/ 2388289 h 2412559"/>
                    <a:gd name="connsiteX3" fmla="*/ 2106571 w 2160000"/>
                    <a:gd name="connsiteY3" fmla="*/ 2412559 h 2412559"/>
                    <a:gd name="connsiteX4" fmla="*/ 1080000 w 2160000"/>
                    <a:gd name="connsiteY4" fmla="*/ 1829385 h 2412559"/>
                    <a:gd name="connsiteX5" fmla="*/ 53430 w 2160000"/>
                    <a:gd name="connsiteY5" fmla="*/ 2412559 h 2412559"/>
                    <a:gd name="connsiteX6" fmla="*/ 0 w 2160000"/>
                    <a:gd name="connsiteY6" fmla="*/ 2388288 h 2412559"/>
                    <a:gd name="connsiteX0-1" fmla="*/ 0 w 2160000"/>
                    <a:gd name="connsiteY0-2" fmla="*/ 0 h 2412641"/>
                    <a:gd name="connsiteX1-3" fmla="*/ 2160000 w 2160000"/>
                    <a:gd name="connsiteY1-4" fmla="*/ 0 h 2412641"/>
                    <a:gd name="connsiteX2-5" fmla="*/ 2160000 w 2160000"/>
                    <a:gd name="connsiteY2-6" fmla="*/ 2388289 h 2412641"/>
                    <a:gd name="connsiteX3-7" fmla="*/ 2106571 w 2160000"/>
                    <a:gd name="connsiteY3-8" fmla="*/ 2412559 h 2412641"/>
                    <a:gd name="connsiteX4-9" fmla="*/ 1080000 w 2160000"/>
                    <a:gd name="connsiteY4-10" fmla="*/ 1829385 h 2412641"/>
                    <a:gd name="connsiteX5-11" fmla="*/ 53430 w 2160000"/>
                    <a:gd name="connsiteY5-12" fmla="*/ 2412559 h 2412641"/>
                    <a:gd name="connsiteX6-13" fmla="*/ 0 w 2160000"/>
                    <a:gd name="connsiteY6-14" fmla="*/ 2388288 h 2412641"/>
                    <a:gd name="connsiteX7" fmla="*/ 0 w 2160000"/>
                    <a:gd name="connsiteY7" fmla="*/ 0 h 2412641"/>
                    <a:gd name="connsiteX0-15" fmla="*/ 0 w 2160000"/>
                    <a:gd name="connsiteY0-16" fmla="*/ 0 h 2412768"/>
                    <a:gd name="connsiteX1-17" fmla="*/ 2160000 w 2160000"/>
                    <a:gd name="connsiteY1-18" fmla="*/ 0 h 2412768"/>
                    <a:gd name="connsiteX2-19" fmla="*/ 2160000 w 2160000"/>
                    <a:gd name="connsiteY2-20" fmla="*/ 2388289 h 2412768"/>
                    <a:gd name="connsiteX3-21" fmla="*/ 2106571 w 2160000"/>
                    <a:gd name="connsiteY3-22" fmla="*/ 2412559 h 2412768"/>
                    <a:gd name="connsiteX4-23" fmla="*/ 1080000 w 2160000"/>
                    <a:gd name="connsiteY4-24" fmla="*/ 1829385 h 2412768"/>
                    <a:gd name="connsiteX5-25" fmla="*/ 53430 w 2160000"/>
                    <a:gd name="connsiteY5-26" fmla="*/ 2412559 h 2412768"/>
                    <a:gd name="connsiteX6-27" fmla="*/ 0 w 2160000"/>
                    <a:gd name="connsiteY6-28" fmla="*/ 2388288 h 2412768"/>
                    <a:gd name="connsiteX7-29" fmla="*/ 0 w 2160000"/>
                    <a:gd name="connsiteY7-30" fmla="*/ 0 h 2412768"/>
                    <a:gd name="connsiteX0-31" fmla="*/ 0 w 2160000"/>
                    <a:gd name="connsiteY0-32" fmla="*/ 0 h 2415262"/>
                    <a:gd name="connsiteX1-33" fmla="*/ 2160000 w 2160000"/>
                    <a:gd name="connsiteY1-34" fmla="*/ 0 h 2415262"/>
                    <a:gd name="connsiteX2-35" fmla="*/ 2160000 w 2160000"/>
                    <a:gd name="connsiteY2-36" fmla="*/ 2388289 h 2415262"/>
                    <a:gd name="connsiteX3-37" fmla="*/ 2106571 w 2160000"/>
                    <a:gd name="connsiteY3-38" fmla="*/ 2412559 h 2415262"/>
                    <a:gd name="connsiteX4-39" fmla="*/ 1080000 w 2160000"/>
                    <a:gd name="connsiteY4-40" fmla="*/ 1829385 h 2415262"/>
                    <a:gd name="connsiteX5-41" fmla="*/ 53430 w 2160000"/>
                    <a:gd name="connsiteY5-42" fmla="*/ 2412559 h 2415262"/>
                    <a:gd name="connsiteX6-43" fmla="*/ 0 w 2160000"/>
                    <a:gd name="connsiteY6-44" fmla="*/ 2388288 h 2415262"/>
                    <a:gd name="connsiteX7-45" fmla="*/ 0 w 2160000"/>
                    <a:gd name="connsiteY7-46" fmla="*/ 0 h 2415262"/>
                    <a:gd name="connsiteX0-47" fmla="*/ 0 w 2160000"/>
                    <a:gd name="connsiteY0-48" fmla="*/ 0 h 2415870"/>
                    <a:gd name="connsiteX1-49" fmla="*/ 2160000 w 2160000"/>
                    <a:gd name="connsiteY1-50" fmla="*/ 0 h 2415870"/>
                    <a:gd name="connsiteX2-51" fmla="*/ 2160000 w 2160000"/>
                    <a:gd name="connsiteY2-52" fmla="*/ 2388289 h 2415870"/>
                    <a:gd name="connsiteX3-53" fmla="*/ 2106571 w 2160000"/>
                    <a:gd name="connsiteY3-54" fmla="*/ 2412559 h 2415870"/>
                    <a:gd name="connsiteX4-55" fmla="*/ 1080000 w 2160000"/>
                    <a:gd name="connsiteY4-56" fmla="*/ 1829385 h 2415870"/>
                    <a:gd name="connsiteX5-57" fmla="*/ 53430 w 2160000"/>
                    <a:gd name="connsiteY5-58" fmla="*/ 2412559 h 2415870"/>
                    <a:gd name="connsiteX6-59" fmla="*/ 0 w 2160000"/>
                    <a:gd name="connsiteY6-60" fmla="*/ 2388288 h 2415870"/>
                    <a:gd name="connsiteX7-61" fmla="*/ 0 w 2160000"/>
                    <a:gd name="connsiteY7-62" fmla="*/ 0 h 2415870"/>
                    <a:gd name="connsiteX0-63" fmla="*/ 0 w 2160000"/>
                    <a:gd name="connsiteY0-64" fmla="*/ 0 h 2415870"/>
                    <a:gd name="connsiteX1-65" fmla="*/ 2160000 w 2160000"/>
                    <a:gd name="connsiteY1-66" fmla="*/ 0 h 2415870"/>
                    <a:gd name="connsiteX2-67" fmla="*/ 2160000 w 2160000"/>
                    <a:gd name="connsiteY2-68" fmla="*/ 2388289 h 2415870"/>
                    <a:gd name="connsiteX3-69" fmla="*/ 2106571 w 2160000"/>
                    <a:gd name="connsiteY3-70" fmla="*/ 2412559 h 2415870"/>
                    <a:gd name="connsiteX4-71" fmla="*/ 1080000 w 2160000"/>
                    <a:gd name="connsiteY4-72" fmla="*/ 1829385 h 2415870"/>
                    <a:gd name="connsiteX5-73" fmla="*/ 53430 w 2160000"/>
                    <a:gd name="connsiteY5-74" fmla="*/ 2412559 h 2415870"/>
                    <a:gd name="connsiteX6-75" fmla="*/ 0 w 2160000"/>
                    <a:gd name="connsiteY6-76" fmla="*/ 2388288 h 2415870"/>
                    <a:gd name="connsiteX7-77" fmla="*/ 0 w 2160000"/>
                    <a:gd name="connsiteY7-78" fmla="*/ 0 h 2415870"/>
                    <a:gd name="connsiteX0-79" fmla="*/ 0 w 2160000"/>
                    <a:gd name="connsiteY0-80" fmla="*/ 0 h 2415870"/>
                    <a:gd name="connsiteX1-81" fmla="*/ 2160000 w 2160000"/>
                    <a:gd name="connsiteY1-82" fmla="*/ 0 h 2415870"/>
                    <a:gd name="connsiteX2-83" fmla="*/ 2160000 w 2160000"/>
                    <a:gd name="connsiteY2-84" fmla="*/ 2388289 h 2415870"/>
                    <a:gd name="connsiteX3-85" fmla="*/ 2106571 w 2160000"/>
                    <a:gd name="connsiteY3-86" fmla="*/ 2412559 h 2415870"/>
                    <a:gd name="connsiteX4-87" fmla="*/ 1080000 w 2160000"/>
                    <a:gd name="connsiteY4-88" fmla="*/ 1829385 h 2415870"/>
                    <a:gd name="connsiteX5-89" fmla="*/ 53430 w 2160000"/>
                    <a:gd name="connsiteY5-90" fmla="*/ 2412559 h 2415870"/>
                    <a:gd name="connsiteX6-91" fmla="*/ 0 w 2160000"/>
                    <a:gd name="connsiteY6-92" fmla="*/ 2388288 h 2415870"/>
                    <a:gd name="connsiteX7-93" fmla="*/ 0 w 2160000"/>
                    <a:gd name="connsiteY7-94" fmla="*/ 0 h 2415870"/>
                    <a:gd name="connsiteX0-95" fmla="*/ 0 w 2160000"/>
                    <a:gd name="connsiteY0-96" fmla="*/ 0 h 2416225"/>
                    <a:gd name="connsiteX1-97" fmla="*/ 2160000 w 2160000"/>
                    <a:gd name="connsiteY1-98" fmla="*/ 0 h 2416225"/>
                    <a:gd name="connsiteX2-99" fmla="*/ 2160000 w 2160000"/>
                    <a:gd name="connsiteY2-100" fmla="*/ 2388289 h 2416225"/>
                    <a:gd name="connsiteX3-101" fmla="*/ 2106571 w 2160000"/>
                    <a:gd name="connsiteY3-102" fmla="*/ 2412559 h 2416225"/>
                    <a:gd name="connsiteX4-103" fmla="*/ 1080000 w 2160000"/>
                    <a:gd name="connsiteY4-104" fmla="*/ 1829385 h 2416225"/>
                    <a:gd name="connsiteX5-105" fmla="*/ 53430 w 2160000"/>
                    <a:gd name="connsiteY5-106" fmla="*/ 2412559 h 2416225"/>
                    <a:gd name="connsiteX6-107" fmla="*/ 0 w 2160000"/>
                    <a:gd name="connsiteY6-108" fmla="*/ 2388288 h 2416225"/>
                    <a:gd name="connsiteX7-109" fmla="*/ 0 w 2160000"/>
                    <a:gd name="connsiteY7-110" fmla="*/ 0 h 2416225"/>
                    <a:gd name="connsiteX0-111" fmla="*/ 0 w 2160000"/>
                    <a:gd name="connsiteY0-112" fmla="*/ 0 h 2417288"/>
                    <a:gd name="connsiteX1-113" fmla="*/ 2160000 w 2160000"/>
                    <a:gd name="connsiteY1-114" fmla="*/ 0 h 2417288"/>
                    <a:gd name="connsiteX2-115" fmla="*/ 2160000 w 2160000"/>
                    <a:gd name="connsiteY2-116" fmla="*/ 2388289 h 2417288"/>
                    <a:gd name="connsiteX3-117" fmla="*/ 2106571 w 2160000"/>
                    <a:gd name="connsiteY3-118" fmla="*/ 2412559 h 2417288"/>
                    <a:gd name="connsiteX4-119" fmla="*/ 1080000 w 2160000"/>
                    <a:gd name="connsiteY4-120" fmla="*/ 1829385 h 2417288"/>
                    <a:gd name="connsiteX5-121" fmla="*/ 53430 w 2160000"/>
                    <a:gd name="connsiteY5-122" fmla="*/ 2412559 h 2417288"/>
                    <a:gd name="connsiteX6-123" fmla="*/ 0 w 2160000"/>
                    <a:gd name="connsiteY6-124" fmla="*/ 2388288 h 2417288"/>
                    <a:gd name="connsiteX7-125" fmla="*/ 0 w 2160000"/>
                    <a:gd name="connsiteY7-126" fmla="*/ 0 h 2417288"/>
                    <a:gd name="connsiteX0-127" fmla="*/ 0 w 2160000"/>
                    <a:gd name="connsiteY0-128" fmla="*/ 0 h 2418228"/>
                    <a:gd name="connsiteX1-129" fmla="*/ 2160000 w 2160000"/>
                    <a:gd name="connsiteY1-130" fmla="*/ 0 h 2418228"/>
                    <a:gd name="connsiteX2-131" fmla="*/ 2160000 w 2160000"/>
                    <a:gd name="connsiteY2-132" fmla="*/ 2388289 h 2418228"/>
                    <a:gd name="connsiteX3-133" fmla="*/ 2106571 w 2160000"/>
                    <a:gd name="connsiteY3-134" fmla="*/ 2412559 h 2418228"/>
                    <a:gd name="connsiteX4-135" fmla="*/ 1080000 w 2160000"/>
                    <a:gd name="connsiteY4-136" fmla="*/ 1829385 h 2418228"/>
                    <a:gd name="connsiteX5-137" fmla="*/ 53430 w 2160000"/>
                    <a:gd name="connsiteY5-138" fmla="*/ 2412559 h 2418228"/>
                    <a:gd name="connsiteX6-139" fmla="*/ 0 w 2160000"/>
                    <a:gd name="connsiteY6-140" fmla="*/ 2388288 h 2418228"/>
                    <a:gd name="connsiteX7-141" fmla="*/ 0 w 2160000"/>
                    <a:gd name="connsiteY7-142" fmla="*/ 0 h 241822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29" y="connsiteY7-30"/>
                    </a:cxn>
                  </a:cxnLst>
                  <a:rect l="l" t="t" r="r" b="b"/>
                  <a:pathLst>
                    <a:path w="2160000" h="2418228">
                      <a:moveTo>
                        <a:pt x="0" y="0"/>
                      </a:moveTo>
                      <a:lnTo>
                        <a:pt x="2160000" y="0"/>
                      </a:lnTo>
                      <a:lnTo>
                        <a:pt x="2160000" y="2388289"/>
                      </a:lnTo>
                      <a:cubicBezTo>
                        <a:pt x="2149334" y="2413048"/>
                        <a:pt x="2136287" y="2421138"/>
                        <a:pt x="2106571" y="2412559"/>
                      </a:cubicBezTo>
                      <a:lnTo>
                        <a:pt x="1080000" y="1829385"/>
                      </a:lnTo>
                      <a:lnTo>
                        <a:pt x="53430" y="2412559"/>
                      </a:lnTo>
                      <a:cubicBezTo>
                        <a:pt x="21333" y="2423520"/>
                        <a:pt x="5903" y="2420190"/>
                        <a:pt x="0" y="23882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050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>
                    <a:cs typeface="Roboto" charset="0"/>
                  </a:endParaRPr>
                </a:p>
              </p:txBody>
            </p:sp>
            <p:sp>
              <p:nvSpPr>
                <p:cNvPr id="33" name="任意多边形: 形状 18"/>
                <p:cNvSpPr/>
                <p:nvPr>
                  <p:custDataLst>
                    <p:tags r:id="rId10"/>
                  </p:custDataLst>
                </p:nvPr>
              </p:nvSpPr>
              <p:spPr>
                <a:xfrm rot="16200000">
                  <a:off x="6331170" y="3281880"/>
                  <a:ext cx="1029858" cy="1376364"/>
                </a:xfrm>
                <a:custGeom>
                  <a:avLst/>
                  <a:gdLst>
                    <a:gd name="connsiteX0" fmla="*/ 1673912 w 1871450"/>
                    <a:gd name="connsiteY0" fmla="*/ 0 h 2095181"/>
                    <a:gd name="connsiteX1" fmla="*/ 1871450 w 1871450"/>
                    <a:gd name="connsiteY1" fmla="*/ 0 h 2095181"/>
                    <a:gd name="connsiteX2" fmla="*/ 1871450 w 1871450"/>
                    <a:gd name="connsiteY2" fmla="*/ 2069242 h 2095181"/>
                    <a:gd name="connsiteX3" fmla="*/ 1825159 w 1871450"/>
                    <a:gd name="connsiteY3" fmla="*/ 2090269 h 2095181"/>
                    <a:gd name="connsiteX4" fmla="*/ 1673912 w 1871450"/>
                    <a:gd name="connsiteY4" fmla="*/ 2004349 h 2095181"/>
                    <a:gd name="connsiteX5" fmla="*/ 0 w 1871450"/>
                    <a:gd name="connsiteY5" fmla="*/ 0 h 2095181"/>
                    <a:gd name="connsiteX6" fmla="*/ 197537 w 1871450"/>
                    <a:gd name="connsiteY6" fmla="*/ 0 h 2095181"/>
                    <a:gd name="connsiteX7" fmla="*/ 197537 w 1871450"/>
                    <a:gd name="connsiteY7" fmla="*/ 2004350 h 2095181"/>
                    <a:gd name="connsiteX8" fmla="*/ 46293 w 1871450"/>
                    <a:gd name="connsiteY8" fmla="*/ 2090269 h 2095181"/>
                    <a:gd name="connsiteX9" fmla="*/ 0 w 1871450"/>
                    <a:gd name="connsiteY9" fmla="*/ 2069241 h 209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1450" h="2095181">
                      <a:moveTo>
                        <a:pt x="1673912" y="0"/>
                      </a:moveTo>
                      <a:lnTo>
                        <a:pt x="1871450" y="0"/>
                      </a:lnTo>
                      <a:lnTo>
                        <a:pt x="1871450" y="2069242"/>
                      </a:lnTo>
                      <a:cubicBezTo>
                        <a:pt x="1862209" y="2090693"/>
                        <a:pt x="1850905" y="2097702"/>
                        <a:pt x="1825159" y="2090269"/>
                      </a:cubicBezTo>
                      <a:lnTo>
                        <a:pt x="1673912" y="2004349"/>
                      </a:lnTo>
                      <a:close/>
                      <a:moveTo>
                        <a:pt x="0" y="0"/>
                      </a:moveTo>
                      <a:lnTo>
                        <a:pt x="197537" y="0"/>
                      </a:lnTo>
                      <a:lnTo>
                        <a:pt x="197537" y="2004350"/>
                      </a:lnTo>
                      <a:lnTo>
                        <a:pt x="46293" y="2090269"/>
                      </a:lnTo>
                      <a:cubicBezTo>
                        <a:pt x="18483" y="2099766"/>
                        <a:pt x="5115" y="2096881"/>
                        <a:pt x="0" y="2069241"/>
                      </a:cubicBez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>
                    <a:cs typeface="Roboto" charset="0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657722" y="2425276"/>
                <a:ext cx="1376362" cy="1029858"/>
                <a:chOff x="4657722" y="2425276"/>
                <a:chExt cx="1376362" cy="1029858"/>
              </a:xfrm>
            </p:grpSpPr>
            <p:sp>
              <p:nvSpPr>
                <p:cNvPr id="40" name="任意多边形: 形状 13"/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 flipH="1">
                  <a:off x="4830974" y="2252024"/>
                  <a:ext cx="1029857" cy="1376361"/>
                </a:xfrm>
                <a:custGeom>
                  <a:avLst/>
                  <a:gdLst>
                    <a:gd name="connsiteX0" fmla="*/ 0 w 2160000"/>
                    <a:gd name="connsiteY0" fmla="*/ 0 h 2412559"/>
                    <a:gd name="connsiteX1" fmla="*/ 2160000 w 2160000"/>
                    <a:gd name="connsiteY1" fmla="*/ 0 h 2412559"/>
                    <a:gd name="connsiteX2" fmla="*/ 2160000 w 2160000"/>
                    <a:gd name="connsiteY2" fmla="*/ 2388289 h 2412559"/>
                    <a:gd name="connsiteX3" fmla="*/ 2106571 w 2160000"/>
                    <a:gd name="connsiteY3" fmla="*/ 2412559 h 2412559"/>
                    <a:gd name="connsiteX4" fmla="*/ 1080000 w 2160000"/>
                    <a:gd name="connsiteY4" fmla="*/ 1829385 h 2412559"/>
                    <a:gd name="connsiteX5" fmla="*/ 53430 w 2160000"/>
                    <a:gd name="connsiteY5" fmla="*/ 2412559 h 2412559"/>
                    <a:gd name="connsiteX6" fmla="*/ 0 w 2160000"/>
                    <a:gd name="connsiteY6" fmla="*/ 2388288 h 2412559"/>
                    <a:gd name="connsiteX0-1" fmla="*/ 0 w 2160000"/>
                    <a:gd name="connsiteY0-2" fmla="*/ 0 h 2412641"/>
                    <a:gd name="connsiteX1-3" fmla="*/ 2160000 w 2160000"/>
                    <a:gd name="connsiteY1-4" fmla="*/ 0 h 2412641"/>
                    <a:gd name="connsiteX2-5" fmla="*/ 2160000 w 2160000"/>
                    <a:gd name="connsiteY2-6" fmla="*/ 2388289 h 2412641"/>
                    <a:gd name="connsiteX3-7" fmla="*/ 2106571 w 2160000"/>
                    <a:gd name="connsiteY3-8" fmla="*/ 2412559 h 2412641"/>
                    <a:gd name="connsiteX4-9" fmla="*/ 1080000 w 2160000"/>
                    <a:gd name="connsiteY4-10" fmla="*/ 1829385 h 2412641"/>
                    <a:gd name="connsiteX5-11" fmla="*/ 53430 w 2160000"/>
                    <a:gd name="connsiteY5-12" fmla="*/ 2412559 h 2412641"/>
                    <a:gd name="connsiteX6-13" fmla="*/ 0 w 2160000"/>
                    <a:gd name="connsiteY6-14" fmla="*/ 2388288 h 2412641"/>
                    <a:gd name="connsiteX7" fmla="*/ 0 w 2160000"/>
                    <a:gd name="connsiteY7" fmla="*/ 0 h 2412641"/>
                    <a:gd name="connsiteX0-15" fmla="*/ 0 w 2160000"/>
                    <a:gd name="connsiteY0-16" fmla="*/ 0 h 2412768"/>
                    <a:gd name="connsiteX1-17" fmla="*/ 2160000 w 2160000"/>
                    <a:gd name="connsiteY1-18" fmla="*/ 0 h 2412768"/>
                    <a:gd name="connsiteX2-19" fmla="*/ 2160000 w 2160000"/>
                    <a:gd name="connsiteY2-20" fmla="*/ 2388289 h 2412768"/>
                    <a:gd name="connsiteX3-21" fmla="*/ 2106571 w 2160000"/>
                    <a:gd name="connsiteY3-22" fmla="*/ 2412559 h 2412768"/>
                    <a:gd name="connsiteX4-23" fmla="*/ 1080000 w 2160000"/>
                    <a:gd name="connsiteY4-24" fmla="*/ 1829385 h 2412768"/>
                    <a:gd name="connsiteX5-25" fmla="*/ 53430 w 2160000"/>
                    <a:gd name="connsiteY5-26" fmla="*/ 2412559 h 2412768"/>
                    <a:gd name="connsiteX6-27" fmla="*/ 0 w 2160000"/>
                    <a:gd name="connsiteY6-28" fmla="*/ 2388288 h 2412768"/>
                    <a:gd name="connsiteX7-29" fmla="*/ 0 w 2160000"/>
                    <a:gd name="connsiteY7-30" fmla="*/ 0 h 2412768"/>
                    <a:gd name="connsiteX0-31" fmla="*/ 0 w 2160000"/>
                    <a:gd name="connsiteY0-32" fmla="*/ 0 h 2415262"/>
                    <a:gd name="connsiteX1-33" fmla="*/ 2160000 w 2160000"/>
                    <a:gd name="connsiteY1-34" fmla="*/ 0 h 2415262"/>
                    <a:gd name="connsiteX2-35" fmla="*/ 2160000 w 2160000"/>
                    <a:gd name="connsiteY2-36" fmla="*/ 2388289 h 2415262"/>
                    <a:gd name="connsiteX3-37" fmla="*/ 2106571 w 2160000"/>
                    <a:gd name="connsiteY3-38" fmla="*/ 2412559 h 2415262"/>
                    <a:gd name="connsiteX4-39" fmla="*/ 1080000 w 2160000"/>
                    <a:gd name="connsiteY4-40" fmla="*/ 1829385 h 2415262"/>
                    <a:gd name="connsiteX5-41" fmla="*/ 53430 w 2160000"/>
                    <a:gd name="connsiteY5-42" fmla="*/ 2412559 h 2415262"/>
                    <a:gd name="connsiteX6-43" fmla="*/ 0 w 2160000"/>
                    <a:gd name="connsiteY6-44" fmla="*/ 2388288 h 2415262"/>
                    <a:gd name="connsiteX7-45" fmla="*/ 0 w 2160000"/>
                    <a:gd name="connsiteY7-46" fmla="*/ 0 h 2415262"/>
                    <a:gd name="connsiteX0-47" fmla="*/ 0 w 2160000"/>
                    <a:gd name="connsiteY0-48" fmla="*/ 0 h 2415870"/>
                    <a:gd name="connsiteX1-49" fmla="*/ 2160000 w 2160000"/>
                    <a:gd name="connsiteY1-50" fmla="*/ 0 h 2415870"/>
                    <a:gd name="connsiteX2-51" fmla="*/ 2160000 w 2160000"/>
                    <a:gd name="connsiteY2-52" fmla="*/ 2388289 h 2415870"/>
                    <a:gd name="connsiteX3-53" fmla="*/ 2106571 w 2160000"/>
                    <a:gd name="connsiteY3-54" fmla="*/ 2412559 h 2415870"/>
                    <a:gd name="connsiteX4-55" fmla="*/ 1080000 w 2160000"/>
                    <a:gd name="connsiteY4-56" fmla="*/ 1829385 h 2415870"/>
                    <a:gd name="connsiteX5-57" fmla="*/ 53430 w 2160000"/>
                    <a:gd name="connsiteY5-58" fmla="*/ 2412559 h 2415870"/>
                    <a:gd name="connsiteX6-59" fmla="*/ 0 w 2160000"/>
                    <a:gd name="connsiteY6-60" fmla="*/ 2388288 h 2415870"/>
                    <a:gd name="connsiteX7-61" fmla="*/ 0 w 2160000"/>
                    <a:gd name="connsiteY7-62" fmla="*/ 0 h 2415870"/>
                    <a:gd name="connsiteX0-63" fmla="*/ 0 w 2160000"/>
                    <a:gd name="connsiteY0-64" fmla="*/ 0 h 2415870"/>
                    <a:gd name="connsiteX1-65" fmla="*/ 2160000 w 2160000"/>
                    <a:gd name="connsiteY1-66" fmla="*/ 0 h 2415870"/>
                    <a:gd name="connsiteX2-67" fmla="*/ 2160000 w 2160000"/>
                    <a:gd name="connsiteY2-68" fmla="*/ 2388289 h 2415870"/>
                    <a:gd name="connsiteX3-69" fmla="*/ 2106571 w 2160000"/>
                    <a:gd name="connsiteY3-70" fmla="*/ 2412559 h 2415870"/>
                    <a:gd name="connsiteX4-71" fmla="*/ 1080000 w 2160000"/>
                    <a:gd name="connsiteY4-72" fmla="*/ 1829385 h 2415870"/>
                    <a:gd name="connsiteX5-73" fmla="*/ 53430 w 2160000"/>
                    <a:gd name="connsiteY5-74" fmla="*/ 2412559 h 2415870"/>
                    <a:gd name="connsiteX6-75" fmla="*/ 0 w 2160000"/>
                    <a:gd name="connsiteY6-76" fmla="*/ 2388288 h 2415870"/>
                    <a:gd name="connsiteX7-77" fmla="*/ 0 w 2160000"/>
                    <a:gd name="connsiteY7-78" fmla="*/ 0 h 2415870"/>
                    <a:gd name="connsiteX0-79" fmla="*/ 0 w 2160000"/>
                    <a:gd name="connsiteY0-80" fmla="*/ 0 h 2415870"/>
                    <a:gd name="connsiteX1-81" fmla="*/ 2160000 w 2160000"/>
                    <a:gd name="connsiteY1-82" fmla="*/ 0 h 2415870"/>
                    <a:gd name="connsiteX2-83" fmla="*/ 2160000 w 2160000"/>
                    <a:gd name="connsiteY2-84" fmla="*/ 2388289 h 2415870"/>
                    <a:gd name="connsiteX3-85" fmla="*/ 2106571 w 2160000"/>
                    <a:gd name="connsiteY3-86" fmla="*/ 2412559 h 2415870"/>
                    <a:gd name="connsiteX4-87" fmla="*/ 1080000 w 2160000"/>
                    <a:gd name="connsiteY4-88" fmla="*/ 1829385 h 2415870"/>
                    <a:gd name="connsiteX5-89" fmla="*/ 53430 w 2160000"/>
                    <a:gd name="connsiteY5-90" fmla="*/ 2412559 h 2415870"/>
                    <a:gd name="connsiteX6-91" fmla="*/ 0 w 2160000"/>
                    <a:gd name="connsiteY6-92" fmla="*/ 2388288 h 2415870"/>
                    <a:gd name="connsiteX7-93" fmla="*/ 0 w 2160000"/>
                    <a:gd name="connsiteY7-94" fmla="*/ 0 h 2415870"/>
                    <a:gd name="connsiteX0-95" fmla="*/ 0 w 2160000"/>
                    <a:gd name="connsiteY0-96" fmla="*/ 0 h 2416225"/>
                    <a:gd name="connsiteX1-97" fmla="*/ 2160000 w 2160000"/>
                    <a:gd name="connsiteY1-98" fmla="*/ 0 h 2416225"/>
                    <a:gd name="connsiteX2-99" fmla="*/ 2160000 w 2160000"/>
                    <a:gd name="connsiteY2-100" fmla="*/ 2388289 h 2416225"/>
                    <a:gd name="connsiteX3-101" fmla="*/ 2106571 w 2160000"/>
                    <a:gd name="connsiteY3-102" fmla="*/ 2412559 h 2416225"/>
                    <a:gd name="connsiteX4-103" fmla="*/ 1080000 w 2160000"/>
                    <a:gd name="connsiteY4-104" fmla="*/ 1829385 h 2416225"/>
                    <a:gd name="connsiteX5-105" fmla="*/ 53430 w 2160000"/>
                    <a:gd name="connsiteY5-106" fmla="*/ 2412559 h 2416225"/>
                    <a:gd name="connsiteX6-107" fmla="*/ 0 w 2160000"/>
                    <a:gd name="connsiteY6-108" fmla="*/ 2388288 h 2416225"/>
                    <a:gd name="connsiteX7-109" fmla="*/ 0 w 2160000"/>
                    <a:gd name="connsiteY7-110" fmla="*/ 0 h 2416225"/>
                    <a:gd name="connsiteX0-111" fmla="*/ 0 w 2160000"/>
                    <a:gd name="connsiteY0-112" fmla="*/ 0 h 2417288"/>
                    <a:gd name="connsiteX1-113" fmla="*/ 2160000 w 2160000"/>
                    <a:gd name="connsiteY1-114" fmla="*/ 0 h 2417288"/>
                    <a:gd name="connsiteX2-115" fmla="*/ 2160000 w 2160000"/>
                    <a:gd name="connsiteY2-116" fmla="*/ 2388289 h 2417288"/>
                    <a:gd name="connsiteX3-117" fmla="*/ 2106571 w 2160000"/>
                    <a:gd name="connsiteY3-118" fmla="*/ 2412559 h 2417288"/>
                    <a:gd name="connsiteX4-119" fmla="*/ 1080000 w 2160000"/>
                    <a:gd name="connsiteY4-120" fmla="*/ 1829385 h 2417288"/>
                    <a:gd name="connsiteX5-121" fmla="*/ 53430 w 2160000"/>
                    <a:gd name="connsiteY5-122" fmla="*/ 2412559 h 2417288"/>
                    <a:gd name="connsiteX6-123" fmla="*/ 0 w 2160000"/>
                    <a:gd name="connsiteY6-124" fmla="*/ 2388288 h 2417288"/>
                    <a:gd name="connsiteX7-125" fmla="*/ 0 w 2160000"/>
                    <a:gd name="connsiteY7-126" fmla="*/ 0 h 2417288"/>
                    <a:gd name="connsiteX0-127" fmla="*/ 0 w 2160000"/>
                    <a:gd name="connsiteY0-128" fmla="*/ 0 h 2418228"/>
                    <a:gd name="connsiteX1-129" fmla="*/ 2160000 w 2160000"/>
                    <a:gd name="connsiteY1-130" fmla="*/ 0 h 2418228"/>
                    <a:gd name="connsiteX2-131" fmla="*/ 2160000 w 2160000"/>
                    <a:gd name="connsiteY2-132" fmla="*/ 2388289 h 2418228"/>
                    <a:gd name="connsiteX3-133" fmla="*/ 2106571 w 2160000"/>
                    <a:gd name="connsiteY3-134" fmla="*/ 2412559 h 2418228"/>
                    <a:gd name="connsiteX4-135" fmla="*/ 1080000 w 2160000"/>
                    <a:gd name="connsiteY4-136" fmla="*/ 1829385 h 2418228"/>
                    <a:gd name="connsiteX5-137" fmla="*/ 53430 w 2160000"/>
                    <a:gd name="connsiteY5-138" fmla="*/ 2412559 h 2418228"/>
                    <a:gd name="connsiteX6-139" fmla="*/ 0 w 2160000"/>
                    <a:gd name="connsiteY6-140" fmla="*/ 2388288 h 2418228"/>
                    <a:gd name="connsiteX7-141" fmla="*/ 0 w 2160000"/>
                    <a:gd name="connsiteY7-142" fmla="*/ 0 h 241822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29" y="connsiteY7-30"/>
                    </a:cxn>
                  </a:cxnLst>
                  <a:rect l="l" t="t" r="r" b="b"/>
                  <a:pathLst>
                    <a:path w="2160000" h="2418228">
                      <a:moveTo>
                        <a:pt x="0" y="0"/>
                      </a:moveTo>
                      <a:lnTo>
                        <a:pt x="2160000" y="0"/>
                      </a:lnTo>
                      <a:lnTo>
                        <a:pt x="2160000" y="2388289"/>
                      </a:lnTo>
                      <a:cubicBezTo>
                        <a:pt x="2149334" y="2413048"/>
                        <a:pt x="2136287" y="2421138"/>
                        <a:pt x="2106571" y="2412559"/>
                      </a:cubicBezTo>
                      <a:lnTo>
                        <a:pt x="1080000" y="1829385"/>
                      </a:lnTo>
                      <a:lnTo>
                        <a:pt x="53430" y="2412559"/>
                      </a:lnTo>
                      <a:cubicBezTo>
                        <a:pt x="21333" y="2423520"/>
                        <a:pt x="5903" y="2420190"/>
                        <a:pt x="0" y="23882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050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>
                    <a:solidFill>
                      <a:srgbClr val="BD0505"/>
                    </a:solidFill>
                    <a:cs typeface="Roboto" charset="0"/>
                  </a:endParaRPr>
                </a:p>
              </p:txBody>
            </p:sp>
            <p:sp>
              <p:nvSpPr>
                <p:cNvPr id="43" name="任意多边形: 形状 15"/>
                <p:cNvSpPr/>
                <p:nvPr>
                  <p:custDataLst>
                    <p:tags r:id="rId12"/>
                  </p:custDataLst>
                </p:nvPr>
              </p:nvSpPr>
              <p:spPr>
                <a:xfrm rot="5400000" flipH="1">
                  <a:off x="4830974" y="2252024"/>
                  <a:ext cx="1029858" cy="1376361"/>
                </a:xfrm>
                <a:custGeom>
                  <a:avLst/>
                  <a:gdLst>
                    <a:gd name="connsiteX0" fmla="*/ 1673912 w 1871450"/>
                    <a:gd name="connsiteY0" fmla="*/ 0 h 2095181"/>
                    <a:gd name="connsiteX1" fmla="*/ 1871450 w 1871450"/>
                    <a:gd name="connsiteY1" fmla="*/ 0 h 2095181"/>
                    <a:gd name="connsiteX2" fmla="*/ 1871450 w 1871450"/>
                    <a:gd name="connsiteY2" fmla="*/ 2069242 h 2095181"/>
                    <a:gd name="connsiteX3" fmla="*/ 1825159 w 1871450"/>
                    <a:gd name="connsiteY3" fmla="*/ 2090269 h 2095181"/>
                    <a:gd name="connsiteX4" fmla="*/ 1673912 w 1871450"/>
                    <a:gd name="connsiteY4" fmla="*/ 2004349 h 2095181"/>
                    <a:gd name="connsiteX5" fmla="*/ 0 w 1871450"/>
                    <a:gd name="connsiteY5" fmla="*/ 0 h 2095181"/>
                    <a:gd name="connsiteX6" fmla="*/ 197537 w 1871450"/>
                    <a:gd name="connsiteY6" fmla="*/ 0 h 2095181"/>
                    <a:gd name="connsiteX7" fmla="*/ 197537 w 1871450"/>
                    <a:gd name="connsiteY7" fmla="*/ 2004350 h 2095181"/>
                    <a:gd name="connsiteX8" fmla="*/ 46293 w 1871450"/>
                    <a:gd name="connsiteY8" fmla="*/ 2090269 h 2095181"/>
                    <a:gd name="connsiteX9" fmla="*/ 0 w 1871450"/>
                    <a:gd name="connsiteY9" fmla="*/ 2069241 h 209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1450" h="2095181">
                      <a:moveTo>
                        <a:pt x="1673912" y="0"/>
                      </a:moveTo>
                      <a:lnTo>
                        <a:pt x="1871450" y="0"/>
                      </a:lnTo>
                      <a:lnTo>
                        <a:pt x="1871450" y="2069242"/>
                      </a:lnTo>
                      <a:cubicBezTo>
                        <a:pt x="1862209" y="2090693"/>
                        <a:pt x="1850905" y="2097702"/>
                        <a:pt x="1825159" y="2090269"/>
                      </a:cubicBezTo>
                      <a:lnTo>
                        <a:pt x="1673912" y="2004349"/>
                      </a:lnTo>
                      <a:close/>
                      <a:moveTo>
                        <a:pt x="0" y="0"/>
                      </a:moveTo>
                      <a:lnTo>
                        <a:pt x="197537" y="0"/>
                      </a:lnTo>
                      <a:lnTo>
                        <a:pt x="197537" y="2004350"/>
                      </a:lnTo>
                      <a:lnTo>
                        <a:pt x="46293" y="2090269"/>
                      </a:lnTo>
                      <a:cubicBezTo>
                        <a:pt x="18483" y="2099766"/>
                        <a:pt x="5115" y="2096881"/>
                        <a:pt x="0" y="2069241"/>
                      </a:cubicBez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 dirty="0">
                    <a:cs typeface="Roboto" charset="0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4657723" y="4484991"/>
                <a:ext cx="1376360" cy="1029858"/>
                <a:chOff x="4657723" y="4484991"/>
                <a:chExt cx="1376360" cy="1029858"/>
              </a:xfrm>
            </p:grpSpPr>
            <p:sp>
              <p:nvSpPr>
                <p:cNvPr id="45" name="任意多边形: 形状 9"/>
                <p:cNvSpPr/>
                <p:nvPr>
                  <p:custDataLst>
                    <p:tags r:id="rId13"/>
                  </p:custDataLst>
                </p:nvPr>
              </p:nvSpPr>
              <p:spPr>
                <a:xfrm rot="5400000" flipH="1">
                  <a:off x="4830974" y="4311740"/>
                  <a:ext cx="1029857" cy="1376360"/>
                </a:xfrm>
                <a:custGeom>
                  <a:avLst/>
                  <a:gdLst>
                    <a:gd name="connsiteX0" fmla="*/ 0 w 2160000"/>
                    <a:gd name="connsiteY0" fmla="*/ 0 h 2412559"/>
                    <a:gd name="connsiteX1" fmla="*/ 2160000 w 2160000"/>
                    <a:gd name="connsiteY1" fmla="*/ 0 h 2412559"/>
                    <a:gd name="connsiteX2" fmla="*/ 2160000 w 2160000"/>
                    <a:gd name="connsiteY2" fmla="*/ 2388289 h 2412559"/>
                    <a:gd name="connsiteX3" fmla="*/ 2106571 w 2160000"/>
                    <a:gd name="connsiteY3" fmla="*/ 2412559 h 2412559"/>
                    <a:gd name="connsiteX4" fmla="*/ 1080000 w 2160000"/>
                    <a:gd name="connsiteY4" fmla="*/ 1829385 h 2412559"/>
                    <a:gd name="connsiteX5" fmla="*/ 53430 w 2160000"/>
                    <a:gd name="connsiteY5" fmla="*/ 2412559 h 2412559"/>
                    <a:gd name="connsiteX6" fmla="*/ 0 w 2160000"/>
                    <a:gd name="connsiteY6" fmla="*/ 2388288 h 2412559"/>
                    <a:gd name="connsiteX0-1" fmla="*/ 0 w 2160000"/>
                    <a:gd name="connsiteY0-2" fmla="*/ 0 h 2412641"/>
                    <a:gd name="connsiteX1-3" fmla="*/ 2160000 w 2160000"/>
                    <a:gd name="connsiteY1-4" fmla="*/ 0 h 2412641"/>
                    <a:gd name="connsiteX2-5" fmla="*/ 2160000 w 2160000"/>
                    <a:gd name="connsiteY2-6" fmla="*/ 2388289 h 2412641"/>
                    <a:gd name="connsiteX3-7" fmla="*/ 2106571 w 2160000"/>
                    <a:gd name="connsiteY3-8" fmla="*/ 2412559 h 2412641"/>
                    <a:gd name="connsiteX4-9" fmla="*/ 1080000 w 2160000"/>
                    <a:gd name="connsiteY4-10" fmla="*/ 1829385 h 2412641"/>
                    <a:gd name="connsiteX5-11" fmla="*/ 53430 w 2160000"/>
                    <a:gd name="connsiteY5-12" fmla="*/ 2412559 h 2412641"/>
                    <a:gd name="connsiteX6-13" fmla="*/ 0 w 2160000"/>
                    <a:gd name="connsiteY6-14" fmla="*/ 2388288 h 2412641"/>
                    <a:gd name="connsiteX7" fmla="*/ 0 w 2160000"/>
                    <a:gd name="connsiteY7" fmla="*/ 0 h 2412641"/>
                    <a:gd name="connsiteX0-15" fmla="*/ 0 w 2160000"/>
                    <a:gd name="connsiteY0-16" fmla="*/ 0 h 2412768"/>
                    <a:gd name="connsiteX1-17" fmla="*/ 2160000 w 2160000"/>
                    <a:gd name="connsiteY1-18" fmla="*/ 0 h 2412768"/>
                    <a:gd name="connsiteX2-19" fmla="*/ 2160000 w 2160000"/>
                    <a:gd name="connsiteY2-20" fmla="*/ 2388289 h 2412768"/>
                    <a:gd name="connsiteX3-21" fmla="*/ 2106571 w 2160000"/>
                    <a:gd name="connsiteY3-22" fmla="*/ 2412559 h 2412768"/>
                    <a:gd name="connsiteX4-23" fmla="*/ 1080000 w 2160000"/>
                    <a:gd name="connsiteY4-24" fmla="*/ 1829385 h 2412768"/>
                    <a:gd name="connsiteX5-25" fmla="*/ 53430 w 2160000"/>
                    <a:gd name="connsiteY5-26" fmla="*/ 2412559 h 2412768"/>
                    <a:gd name="connsiteX6-27" fmla="*/ 0 w 2160000"/>
                    <a:gd name="connsiteY6-28" fmla="*/ 2388288 h 2412768"/>
                    <a:gd name="connsiteX7-29" fmla="*/ 0 w 2160000"/>
                    <a:gd name="connsiteY7-30" fmla="*/ 0 h 2412768"/>
                    <a:gd name="connsiteX0-31" fmla="*/ 0 w 2160000"/>
                    <a:gd name="connsiteY0-32" fmla="*/ 0 h 2415262"/>
                    <a:gd name="connsiteX1-33" fmla="*/ 2160000 w 2160000"/>
                    <a:gd name="connsiteY1-34" fmla="*/ 0 h 2415262"/>
                    <a:gd name="connsiteX2-35" fmla="*/ 2160000 w 2160000"/>
                    <a:gd name="connsiteY2-36" fmla="*/ 2388289 h 2415262"/>
                    <a:gd name="connsiteX3-37" fmla="*/ 2106571 w 2160000"/>
                    <a:gd name="connsiteY3-38" fmla="*/ 2412559 h 2415262"/>
                    <a:gd name="connsiteX4-39" fmla="*/ 1080000 w 2160000"/>
                    <a:gd name="connsiteY4-40" fmla="*/ 1829385 h 2415262"/>
                    <a:gd name="connsiteX5-41" fmla="*/ 53430 w 2160000"/>
                    <a:gd name="connsiteY5-42" fmla="*/ 2412559 h 2415262"/>
                    <a:gd name="connsiteX6-43" fmla="*/ 0 w 2160000"/>
                    <a:gd name="connsiteY6-44" fmla="*/ 2388288 h 2415262"/>
                    <a:gd name="connsiteX7-45" fmla="*/ 0 w 2160000"/>
                    <a:gd name="connsiteY7-46" fmla="*/ 0 h 2415262"/>
                    <a:gd name="connsiteX0-47" fmla="*/ 0 w 2160000"/>
                    <a:gd name="connsiteY0-48" fmla="*/ 0 h 2415870"/>
                    <a:gd name="connsiteX1-49" fmla="*/ 2160000 w 2160000"/>
                    <a:gd name="connsiteY1-50" fmla="*/ 0 h 2415870"/>
                    <a:gd name="connsiteX2-51" fmla="*/ 2160000 w 2160000"/>
                    <a:gd name="connsiteY2-52" fmla="*/ 2388289 h 2415870"/>
                    <a:gd name="connsiteX3-53" fmla="*/ 2106571 w 2160000"/>
                    <a:gd name="connsiteY3-54" fmla="*/ 2412559 h 2415870"/>
                    <a:gd name="connsiteX4-55" fmla="*/ 1080000 w 2160000"/>
                    <a:gd name="connsiteY4-56" fmla="*/ 1829385 h 2415870"/>
                    <a:gd name="connsiteX5-57" fmla="*/ 53430 w 2160000"/>
                    <a:gd name="connsiteY5-58" fmla="*/ 2412559 h 2415870"/>
                    <a:gd name="connsiteX6-59" fmla="*/ 0 w 2160000"/>
                    <a:gd name="connsiteY6-60" fmla="*/ 2388288 h 2415870"/>
                    <a:gd name="connsiteX7-61" fmla="*/ 0 w 2160000"/>
                    <a:gd name="connsiteY7-62" fmla="*/ 0 h 2415870"/>
                    <a:gd name="connsiteX0-63" fmla="*/ 0 w 2160000"/>
                    <a:gd name="connsiteY0-64" fmla="*/ 0 h 2415870"/>
                    <a:gd name="connsiteX1-65" fmla="*/ 2160000 w 2160000"/>
                    <a:gd name="connsiteY1-66" fmla="*/ 0 h 2415870"/>
                    <a:gd name="connsiteX2-67" fmla="*/ 2160000 w 2160000"/>
                    <a:gd name="connsiteY2-68" fmla="*/ 2388289 h 2415870"/>
                    <a:gd name="connsiteX3-69" fmla="*/ 2106571 w 2160000"/>
                    <a:gd name="connsiteY3-70" fmla="*/ 2412559 h 2415870"/>
                    <a:gd name="connsiteX4-71" fmla="*/ 1080000 w 2160000"/>
                    <a:gd name="connsiteY4-72" fmla="*/ 1829385 h 2415870"/>
                    <a:gd name="connsiteX5-73" fmla="*/ 53430 w 2160000"/>
                    <a:gd name="connsiteY5-74" fmla="*/ 2412559 h 2415870"/>
                    <a:gd name="connsiteX6-75" fmla="*/ 0 w 2160000"/>
                    <a:gd name="connsiteY6-76" fmla="*/ 2388288 h 2415870"/>
                    <a:gd name="connsiteX7-77" fmla="*/ 0 w 2160000"/>
                    <a:gd name="connsiteY7-78" fmla="*/ 0 h 2415870"/>
                    <a:gd name="connsiteX0-79" fmla="*/ 0 w 2160000"/>
                    <a:gd name="connsiteY0-80" fmla="*/ 0 h 2415870"/>
                    <a:gd name="connsiteX1-81" fmla="*/ 2160000 w 2160000"/>
                    <a:gd name="connsiteY1-82" fmla="*/ 0 h 2415870"/>
                    <a:gd name="connsiteX2-83" fmla="*/ 2160000 w 2160000"/>
                    <a:gd name="connsiteY2-84" fmla="*/ 2388289 h 2415870"/>
                    <a:gd name="connsiteX3-85" fmla="*/ 2106571 w 2160000"/>
                    <a:gd name="connsiteY3-86" fmla="*/ 2412559 h 2415870"/>
                    <a:gd name="connsiteX4-87" fmla="*/ 1080000 w 2160000"/>
                    <a:gd name="connsiteY4-88" fmla="*/ 1829385 h 2415870"/>
                    <a:gd name="connsiteX5-89" fmla="*/ 53430 w 2160000"/>
                    <a:gd name="connsiteY5-90" fmla="*/ 2412559 h 2415870"/>
                    <a:gd name="connsiteX6-91" fmla="*/ 0 w 2160000"/>
                    <a:gd name="connsiteY6-92" fmla="*/ 2388288 h 2415870"/>
                    <a:gd name="connsiteX7-93" fmla="*/ 0 w 2160000"/>
                    <a:gd name="connsiteY7-94" fmla="*/ 0 h 2415870"/>
                    <a:gd name="connsiteX0-95" fmla="*/ 0 w 2160000"/>
                    <a:gd name="connsiteY0-96" fmla="*/ 0 h 2416225"/>
                    <a:gd name="connsiteX1-97" fmla="*/ 2160000 w 2160000"/>
                    <a:gd name="connsiteY1-98" fmla="*/ 0 h 2416225"/>
                    <a:gd name="connsiteX2-99" fmla="*/ 2160000 w 2160000"/>
                    <a:gd name="connsiteY2-100" fmla="*/ 2388289 h 2416225"/>
                    <a:gd name="connsiteX3-101" fmla="*/ 2106571 w 2160000"/>
                    <a:gd name="connsiteY3-102" fmla="*/ 2412559 h 2416225"/>
                    <a:gd name="connsiteX4-103" fmla="*/ 1080000 w 2160000"/>
                    <a:gd name="connsiteY4-104" fmla="*/ 1829385 h 2416225"/>
                    <a:gd name="connsiteX5-105" fmla="*/ 53430 w 2160000"/>
                    <a:gd name="connsiteY5-106" fmla="*/ 2412559 h 2416225"/>
                    <a:gd name="connsiteX6-107" fmla="*/ 0 w 2160000"/>
                    <a:gd name="connsiteY6-108" fmla="*/ 2388288 h 2416225"/>
                    <a:gd name="connsiteX7-109" fmla="*/ 0 w 2160000"/>
                    <a:gd name="connsiteY7-110" fmla="*/ 0 h 2416225"/>
                    <a:gd name="connsiteX0-111" fmla="*/ 0 w 2160000"/>
                    <a:gd name="connsiteY0-112" fmla="*/ 0 h 2417288"/>
                    <a:gd name="connsiteX1-113" fmla="*/ 2160000 w 2160000"/>
                    <a:gd name="connsiteY1-114" fmla="*/ 0 h 2417288"/>
                    <a:gd name="connsiteX2-115" fmla="*/ 2160000 w 2160000"/>
                    <a:gd name="connsiteY2-116" fmla="*/ 2388289 h 2417288"/>
                    <a:gd name="connsiteX3-117" fmla="*/ 2106571 w 2160000"/>
                    <a:gd name="connsiteY3-118" fmla="*/ 2412559 h 2417288"/>
                    <a:gd name="connsiteX4-119" fmla="*/ 1080000 w 2160000"/>
                    <a:gd name="connsiteY4-120" fmla="*/ 1829385 h 2417288"/>
                    <a:gd name="connsiteX5-121" fmla="*/ 53430 w 2160000"/>
                    <a:gd name="connsiteY5-122" fmla="*/ 2412559 h 2417288"/>
                    <a:gd name="connsiteX6-123" fmla="*/ 0 w 2160000"/>
                    <a:gd name="connsiteY6-124" fmla="*/ 2388288 h 2417288"/>
                    <a:gd name="connsiteX7-125" fmla="*/ 0 w 2160000"/>
                    <a:gd name="connsiteY7-126" fmla="*/ 0 h 2417288"/>
                    <a:gd name="connsiteX0-127" fmla="*/ 0 w 2160000"/>
                    <a:gd name="connsiteY0-128" fmla="*/ 0 h 2418228"/>
                    <a:gd name="connsiteX1-129" fmla="*/ 2160000 w 2160000"/>
                    <a:gd name="connsiteY1-130" fmla="*/ 0 h 2418228"/>
                    <a:gd name="connsiteX2-131" fmla="*/ 2160000 w 2160000"/>
                    <a:gd name="connsiteY2-132" fmla="*/ 2388289 h 2418228"/>
                    <a:gd name="connsiteX3-133" fmla="*/ 2106571 w 2160000"/>
                    <a:gd name="connsiteY3-134" fmla="*/ 2412559 h 2418228"/>
                    <a:gd name="connsiteX4-135" fmla="*/ 1080000 w 2160000"/>
                    <a:gd name="connsiteY4-136" fmla="*/ 1829385 h 2418228"/>
                    <a:gd name="connsiteX5-137" fmla="*/ 53430 w 2160000"/>
                    <a:gd name="connsiteY5-138" fmla="*/ 2412559 h 2418228"/>
                    <a:gd name="connsiteX6-139" fmla="*/ 0 w 2160000"/>
                    <a:gd name="connsiteY6-140" fmla="*/ 2388288 h 2418228"/>
                    <a:gd name="connsiteX7-141" fmla="*/ 0 w 2160000"/>
                    <a:gd name="connsiteY7-142" fmla="*/ 0 h 241822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29" y="connsiteY7-30"/>
                    </a:cxn>
                  </a:cxnLst>
                  <a:rect l="l" t="t" r="r" b="b"/>
                  <a:pathLst>
                    <a:path w="2160000" h="2418228">
                      <a:moveTo>
                        <a:pt x="0" y="0"/>
                      </a:moveTo>
                      <a:lnTo>
                        <a:pt x="2160000" y="0"/>
                      </a:lnTo>
                      <a:lnTo>
                        <a:pt x="2160000" y="2388289"/>
                      </a:lnTo>
                      <a:cubicBezTo>
                        <a:pt x="2149334" y="2413048"/>
                        <a:pt x="2136287" y="2421138"/>
                        <a:pt x="2106571" y="2412559"/>
                      </a:cubicBezTo>
                      <a:lnTo>
                        <a:pt x="1080000" y="1829385"/>
                      </a:lnTo>
                      <a:lnTo>
                        <a:pt x="53430" y="2412559"/>
                      </a:lnTo>
                      <a:cubicBezTo>
                        <a:pt x="21333" y="2423520"/>
                        <a:pt x="5903" y="2420190"/>
                        <a:pt x="0" y="23882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050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>
                    <a:cs typeface="Roboto" charset="0"/>
                  </a:endParaRPr>
                </a:p>
              </p:txBody>
            </p:sp>
            <p:sp>
              <p:nvSpPr>
                <p:cNvPr id="47" name="任意多边形: 形状 12"/>
                <p:cNvSpPr/>
                <p:nvPr>
                  <p:custDataLst>
                    <p:tags r:id="rId14"/>
                  </p:custDataLst>
                </p:nvPr>
              </p:nvSpPr>
              <p:spPr>
                <a:xfrm rot="5400000" flipH="1">
                  <a:off x="4830974" y="4311740"/>
                  <a:ext cx="1029858" cy="1376360"/>
                </a:xfrm>
                <a:custGeom>
                  <a:avLst/>
                  <a:gdLst>
                    <a:gd name="connsiteX0" fmla="*/ 1673912 w 1871450"/>
                    <a:gd name="connsiteY0" fmla="*/ 0 h 2095181"/>
                    <a:gd name="connsiteX1" fmla="*/ 1871450 w 1871450"/>
                    <a:gd name="connsiteY1" fmla="*/ 0 h 2095181"/>
                    <a:gd name="connsiteX2" fmla="*/ 1871450 w 1871450"/>
                    <a:gd name="connsiteY2" fmla="*/ 2069242 h 2095181"/>
                    <a:gd name="connsiteX3" fmla="*/ 1825159 w 1871450"/>
                    <a:gd name="connsiteY3" fmla="*/ 2090269 h 2095181"/>
                    <a:gd name="connsiteX4" fmla="*/ 1673912 w 1871450"/>
                    <a:gd name="connsiteY4" fmla="*/ 2004349 h 2095181"/>
                    <a:gd name="connsiteX5" fmla="*/ 0 w 1871450"/>
                    <a:gd name="connsiteY5" fmla="*/ 0 h 2095181"/>
                    <a:gd name="connsiteX6" fmla="*/ 197537 w 1871450"/>
                    <a:gd name="connsiteY6" fmla="*/ 0 h 2095181"/>
                    <a:gd name="connsiteX7" fmla="*/ 197537 w 1871450"/>
                    <a:gd name="connsiteY7" fmla="*/ 2004350 h 2095181"/>
                    <a:gd name="connsiteX8" fmla="*/ 46293 w 1871450"/>
                    <a:gd name="connsiteY8" fmla="*/ 2090269 h 2095181"/>
                    <a:gd name="connsiteX9" fmla="*/ 0 w 1871450"/>
                    <a:gd name="connsiteY9" fmla="*/ 2069241 h 209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1450" h="2095181">
                      <a:moveTo>
                        <a:pt x="1673912" y="0"/>
                      </a:moveTo>
                      <a:lnTo>
                        <a:pt x="1871450" y="0"/>
                      </a:lnTo>
                      <a:lnTo>
                        <a:pt x="1871450" y="2069242"/>
                      </a:lnTo>
                      <a:cubicBezTo>
                        <a:pt x="1862209" y="2090693"/>
                        <a:pt x="1850905" y="2097702"/>
                        <a:pt x="1825159" y="2090269"/>
                      </a:cubicBezTo>
                      <a:lnTo>
                        <a:pt x="1673912" y="2004349"/>
                      </a:lnTo>
                      <a:close/>
                      <a:moveTo>
                        <a:pt x="0" y="0"/>
                      </a:moveTo>
                      <a:lnTo>
                        <a:pt x="197537" y="0"/>
                      </a:lnTo>
                      <a:lnTo>
                        <a:pt x="197537" y="2004350"/>
                      </a:lnTo>
                      <a:lnTo>
                        <a:pt x="46293" y="2090269"/>
                      </a:lnTo>
                      <a:cubicBezTo>
                        <a:pt x="18483" y="2099766"/>
                        <a:pt x="5115" y="2096881"/>
                        <a:pt x="0" y="2069241"/>
                      </a:cubicBez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p>
                  <a:pPr algn="ctr"/>
                  <a:endParaRPr lang="zh-CN" altLang="en-US">
                    <a:cs typeface="Roboto" charset="0"/>
                  </a:endParaRPr>
                </a:p>
              </p:txBody>
            </p:sp>
          </p:grpSp>
        </p:grpSp>
        <p:pic>
          <p:nvPicPr>
            <p:cNvPr id="60" name="图片 5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21130" y="1495092"/>
            <a:ext cx="9191622" cy="2924508"/>
            <a:chOff x="2238" y="2354"/>
            <a:chExt cx="14475" cy="4606"/>
          </a:xfrm>
        </p:grpSpPr>
        <p:sp>
          <p:nvSpPr>
            <p:cNvPr id="33" name="Aitds9"/>
            <p:cNvSpPr/>
            <p:nvPr/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（二）千方百计扩大国内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需求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4162" y="4492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6" name="左大括号 15"/>
            <p:cNvSpPr/>
            <p:nvPr/>
          </p:nvSpPr>
          <p:spPr>
            <a:xfrm rot="5400000">
              <a:off x="8833" y="-2705"/>
              <a:ext cx="1285" cy="14475"/>
            </a:xfrm>
            <a:prstGeom prst="leftBrace">
              <a:avLst>
                <a:gd name="adj1" fmla="val 46795"/>
                <a:gd name="adj2" fmla="val 50000"/>
              </a:avLst>
            </a:prstGeom>
            <a:ln w="25400">
              <a:solidFill>
                <a:srgbClr val="BA12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 rot="0">
              <a:off x="3285" y="5193"/>
              <a:ext cx="4979" cy="1767"/>
              <a:chOff x="1180113" y="1579920"/>
              <a:chExt cx="2597189" cy="1172286"/>
            </a:xfrm>
          </p:grpSpPr>
          <p:sp>
            <p:nvSpPr>
              <p:cNvPr id="24" name="矩形: 圆角 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80113" y="1579920"/>
                <a:ext cx="2597189" cy="1172286"/>
              </a:xfrm>
              <a:prstGeom prst="roundRect">
                <a:avLst>
                  <a:gd name="adj" fmla="val 6966"/>
                </a:avLst>
              </a:prstGeom>
              <a:solidFill>
                <a:srgbClr val="BA1219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34716" y="1953044"/>
                <a:ext cx="2514638" cy="569266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p>
                <a:pPr algn="ctr"/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积极扩大有效投资</a:t>
                </a:r>
                <a:endParaRPr kumimoji="1"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 rot="0">
              <a:off x="10316" y="5168"/>
              <a:ext cx="4979" cy="1767"/>
              <a:chOff x="1180113" y="1579920"/>
              <a:chExt cx="2597189" cy="1172286"/>
            </a:xfrm>
          </p:grpSpPr>
          <p:sp>
            <p:nvSpPr>
              <p:cNvPr id="4" name="矩形: 圆角 2"/>
              <p:cNvSpPr/>
              <p:nvPr>
                <p:custDataLst>
                  <p:tags r:id="rId6"/>
                </p:custDataLst>
              </p:nvPr>
            </p:nvSpPr>
            <p:spPr>
              <a:xfrm>
                <a:off x="1180113" y="1579920"/>
                <a:ext cx="2597189" cy="1172286"/>
              </a:xfrm>
              <a:prstGeom prst="roundRect">
                <a:avLst>
                  <a:gd name="adj" fmla="val 6966"/>
                </a:avLst>
              </a:prstGeom>
              <a:solidFill>
                <a:srgbClr val="BA1219"/>
              </a:solidFill>
              <a:ln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34716" y="1953044"/>
                <a:ext cx="2514638" cy="569266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p>
                <a:pPr algn="ctr"/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着力提振居民</a:t>
                </a:r>
                <a:r>
                  <a:rPr kumimoji="1"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消费</a:t>
                </a:r>
                <a:endParaRPr kumimoji="1"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endParaRPr kumimoji="1"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5204905" y="828734"/>
            <a:ext cx="1877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目录</a:t>
            </a:r>
            <a:endParaRPr lang="zh-CN" altLang="en-US" sz="6000" spc="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4238" y="2093595"/>
            <a:ext cx="2400857" cy="3162300"/>
            <a:chOff x="1184" y="3297"/>
            <a:chExt cx="3781" cy="4980"/>
          </a:xfrm>
        </p:grpSpPr>
        <p:sp>
          <p:nvSpPr>
            <p:cNvPr id="4" name="矩形: 圆角 3"/>
            <p:cNvSpPr/>
            <p:nvPr/>
          </p:nvSpPr>
          <p:spPr>
            <a:xfrm>
              <a:off x="1184" y="3297"/>
              <a:ext cx="3781" cy="4980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gradFill>
                <a:gsLst>
                  <a:gs pos="55100">
                    <a:srgbClr val="CB1712"/>
                  </a:gs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</a:ln>
            <a:effectLst>
              <a:outerShdw blurRad="3556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293" y="3983"/>
              <a:ext cx="1440" cy="1440"/>
            </a:xfrm>
            <a:prstGeom prst="ellipse">
              <a:avLst/>
            </a:prstGeom>
            <a:noFill/>
            <a:ln>
              <a:solidFill>
                <a:srgbClr val="CB17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32" y="4204"/>
              <a:ext cx="1240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i="1" dirty="0">
                  <a:solidFill>
                    <a:srgbClr val="CB1712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4000" b="1" i="1" dirty="0">
                <a:solidFill>
                  <a:srgbClr val="CB171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7050595">
              <a:off x="2134" y="3833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 rot="5138871">
              <a:off x="2506" y="4084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420" y="6142"/>
              <a:ext cx="327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过去五年</a:t>
              </a:r>
              <a:endParaRPr lang="zh-CN" altLang="en-US" sz="2400" b="1" kern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400" b="1" kern="0" dirty="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工作回顾</a:t>
              </a:r>
              <a:endParaRPr lang="zh-CN" altLang="en-US" sz="2400" b="1" kern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68680" y="2543454"/>
            <a:ext cx="2400857" cy="3162300"/>
            <a:chOff x="9953" y="4005"/>
            <a:chExt cx="3781" cy="4980"/>
          </a:xfrm>
        </p:grpSpPr>
        <p:sp>
          <p:nvSpPr>
            <p:cNvPr id="40" name="矩形: 圆角 39"/>
            <p:cNvSpPr/>
            <p:nvPr/>
          </p:nvSpPr>
          <p:spPr>
            <a:xfrm>
              <a:off x="9953" y="4005"/>
              <a:ext cx="3781" cy="4980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gradFill>
                <a:gsLst>
                  <a:gs pos="55100">
                    <a:srgbClr val="CB1712"/>
                  </a:gs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</a:ln>
            <a:effectLst>
              <a:outerShdw blurRad="3556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1123" y="4703"/>
              <a:ext cx="1440" cy="1440"/>
            </a:xfrm>
            <a:prstGeom prst="ellipse">
              <a:avLst/>
            </a:prstGeom>
            <a:noFill/>
            <a:ln>
              <a:solidFill>
                <a:srgbClr val="CB17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153" y="4921"/>
              <a:ext cx="1230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i="1" dirty="0">
                  <a:solidFill>
                    <a:srgbClr val="CB1712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4000" b="1" i="1" dirty="0">
                <a:solidFill>
                  <a:srgbClr val="CB171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弧形 52"/>
            <p:cNvSpPr/>
            <p:nvPr/>
          </p:nvSpPr>
          <p:spPr>
            <a:xfrm rot="17050595">
              <a:off x="10980" y="4559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 rot="5138871">
              <a:off x="11352" y="4810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033" y="6660"/>
              <a:ext cx="362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b="1" kern="0" dirty="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今后五年政府工作总体安排</a:t>
              </a:r>
              <a:endParaRPr lang="zh-CN" altLang="en-US" sz="2400" b="1" kern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82305" y="2093595"/>
            <a:ext cx="2617470" cy="3162300"/>
            <a:chOff x="13043" y="3297"/>
            <a:chExt cx="4122" cy="4980"/>
          </a:xfrm>
        </p:grpSpPr>
        <p:sp>
          <p:nvSpPr>
            <p:cNvPr id="43" name="矩形: 圆角 42"/>
            <p:cNvSpPr/>
            <p:nvPr/>
          </p:nvSpPr>
          <p:spPr>
            <a:xfrm>
              <a:off x="13169" y="3297"/>
              <a:ext cx="3781" cy="4980"/>
            </a:xfrm>
            <a:prstGeom prst="roundRect">
              <a:avLst>
                <a:gd name="adj" fmla="val 10445"/>
              </a:avLst>
            </a:prstGeom>
            <a:solidFill>
              <a:schemeClr val="bg1"/>
            </a:solidFill>
            <a:ln w="25400">
              <a:gradFill>
                <a:gsLst>
                  <a:gs pos="55100">
                    <a:srgbClr val="CB1712"/>
                  </a:gs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</a:ln>
            <a:effectLst>
              <a:outerShdw blurRad="355600" dist="508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4370" y="3983"/>
              <a:ext cx="1440" cy="1440"/>
            </a:xfrm>
            <a:prstGeom prst="ellipse">
              <a:avLst/>
            </a:prstGeom>
            <a:noFill/>
            <a:ln>
              <a:solidFill>
                <a:srgbClr val="CB17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370" y="4193"/>
              <a:ext cx="1230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i="1" dirty="0">
                  <a:solidFill>
                    <a:srgbClr val="CB1712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4000" b="1" i="1" dirty="0">
                <a:solidFill>
                  <a:srgbClr val="CB171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弧形 54"/>
            <p:cNvSpPr/>
            <p:nvPr/>
          </p:nvSpPr>
          <p:spPr>
            <a:xfrm rot="17050595">
              <a:off x="14211" y="3833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6" name="弧形 55"/>
            <p:cNvSpPr/>
            <p:nvPr/>
          </p:nvSpPr>
          <p:spPr>
            <a:xfrm rot="5138871">
              <a:off x="14583" y="4084"/>
              <a:ext cx="1440" cy="1440"/>
            </a:xfrm>
            <a:prstGeom prst="arc">
              <a:avLst/>
            </a:prstGeom>
            <a:ln w="19050" cap="rnd"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3043" y="6078"/>
              <a:ext cx="412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b="1" kern="0" dirty="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2023年目标</a:t>
              </a:r>
              <a:endParaRPr lang="zh-CN" altLang="en-US" sz="2400" b="1" kern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2400" b="1" kern="0" dirty="0">
                  <a:solidFill>
                    <a:srgbClr val="FF000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任务和主要工作</a:t>
              </a:r>
              <a:endParaRPr lang="zh-CN" altLang="en-US" sz="2400" b="1" kern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0" name="图片 29" descr="c562f02f89dbcf903be62e29c8bc6f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62080" y="1495092"/>
            <a:ext cx="11200943" cy="4134802"/>
            <a:chOff x="885" y="2354"/>
            <a:chExt cx="17639" cy="6511"/>
          </a:xfrm>
        </p:grpSpPr>
        <p:sp>
          <p:nvSpPr>
            <p:cNvPr id="6" name="Aitds9"/>
            <p:cNvSpPr/>
            <p:nvPr>
              <p:custDataLst>
                <p:tags r:id="rId4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（三）加快建设现代化产业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体系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5"/>
              </p:custDataLst>
            </p:nvPr>
          </p:nvSpPr>
          <p:spPr>
            <a:xfrm>
              <a:off x="6351" y="7258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885" y="3496"/>
              <a:ext cx="3953" cy="5370"/>
              <a:chOff x="562080" y="2229690"/>
              <a:chExt cx="2510274" cy="3409729"/>
            </a:xfrm>
          </p:grpSpPr>
          <p:sp>
            <p:nvSpPr>
              <p:cNvPr id="80" name="任意多边形: 形状 57"/>
              <p:cNvSpPr/>
              <p:nvPr>
                <p:custDataLst>
                  <p:tags r:id="rId6"/>
                </p:custDataLst>
              </p:nvPr>
            </p:nvSpPr>
            <p:spPr>
              <a:xfrm>
                <a:off x="562080" y="2555107"/>
                <a:ext cx="2510274" cy="3084310"/>
              </a:xfrm>
              <a:custGeom>
                <a:avLst/>
                <a:gdLst>
                  <a:gd name="connsiteX0" fmla="*/ 1681472 w 1863096"/>
                  <a:gd name="connsiteY0" fmla="*/ 2289140 h 2289139"/>
                  <a:gd name="connsiteX1" fmla="*/ 181624 w 1863096"/>
                  <a:gd name="connsiteY1" fmla="*/ 2289140 h 2289139"/>
                  <a:gd name="connsiteX2" fmla="*/ 0 w 1863096"/>
                  <a:gd name="connsiteY2" fmla="*/ 2107516 h 2289139"/>
                  <a:gd name="connsiteX3" fmla="*/ 0 w 1863096"/>
                  <a:gd name="connsiteY3" fmla="*/ 181624 h 2289139"/>
                  <a:gd name="connsiteX4" fmla="*/ 181624 w 1863096"/>
                  <a:gd name="connsiteY4" fmla="*/ 0 h 2289139"/>
                  <a:gd name="connsiteX5" fmla="*/ 1681472 w 1863096"/>
                  <a:gd name="connsiteY5" fmla="*/ 0 h 2289139"/>
                  <a:gd name="connsiteX6" fmla="*/ 1863096 w 1863096"/>
                  <a:gd name="connsiteY6" fmla="*/ 181624 h 2289139"/>
                  <a:gd name="connsiteX7" fmla="*/ 1863096 w 1863096"/>
                  <a:gd name="connsiteY7" fmla="*/ 2107999 h 2289139"/>
                  <a:gd name="connsiteX8" fmla="*/ 1681472 w 1863096"/>
                  <a:gd name="connsiteY8" fmla="*/ 2289140 h 228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3096" h="2289139">
                    <a:moveTo>
                      <a:pt x="1681472" y="2289140"/>
                    </a:moveTo>
                    <a:lnTo>
                      <a:pt x="181624" y="2289140"/>
                    </a:lnTo>
                    <a:cubicBezTo>
                      <a:pt x="81151" y="2289140"/>
                      <a:pt x="0" y="2207989"/>
                      <a:pt x="0" y="2107516"/>
                    </a:cubicBezTo>
                    <a:lnTo>
                      <a:pt x="0" y="181624"/>
                    </a:lnTo>
                    <a:cubicBezTo>
                      <a:pt x="0" y="81151"/>
                      <a:pt x="81151" y="0"/>
                      <a:pt x="181624" y="0"/>
                    </a:cubicBezTo>
                    <a:lnTo>
                      <a:pt x="1681472" y="0"/>
                    </a:lnTo>
                    <a:cubicBezTo>
                      <a:pt x="1781945" y="0"/>
                      <a:pt x="1863096" y="81151"/>
                      <a:pt x="1863096" y="181624"/>
                    </a:cubicBezTo>
                    <a:lnTo>
                      <a:pt x="1863096" y="2107999"/>
                    </a:lnTo>
                    <a:cubicBezTo>
                      <a:pt x="1863096" y="2207989"/>
                      <a:pt x="1781945" y="2289140"/>
                      <a:pt x="1681472" y="2289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0" cap="flat">
                <a:noFill/>
                <a:prstDash val="solid"/>
                <a:miter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2" name="任意多边形: 形状 61"/>
              <p:cNvSpPr/>
              <p:nvPr>
                <p:custDataLst>
                  <p:tags r:id="rId7"/>
                </p:custDataLst>
              </p:nvPr>
            </p:nvSpPr>
            <p:spPr>
              <a:xfrm>
                <a:off x="562080" y="5118750"/>
                <a:ext cx="2510274" cy="520669"/>
              </a:xfrm>
              <a:custGeom>
                <a:avLst/>
                <a:gdLst>
                  <a:gd name="connsiteX0" fmla="*/ 0 w 1863096"/>
                  <a:gd name="connsiteY0" fmla="*/ 224132 h 386434"/>
                  <a:gd name="connsiteX1" fmla="*/ 0 w 1863096"/>
                  <a:gd name="connsiteY1" fmla="*/ 0 h 386434"/>
                  <a:gd name="connsiteX2" fmla="*/ 1863096 w 1863096"/>
                  <a:gd name="connsiteY2" fmla="*/ 0 h 386434"/>
                  <a:gd name="connsiteX3" fmla="*/ 1863096 w 1863096"/>
                  <a:gd name="connsiteY3" fmla="*/ 224132 h 386434"/>
                  <a:gd name="connsiteX4" fmla="*/ 1700794 w 1863096"/>
                  <a:gd name="connsiteY4" fmla="*/ 386434 h 386434"/>
                  <a:gd name="connsiteX5" fmla="*/ 162302 w 1863096"/>
                  <a:gd name="connsiteY5" fmla="*/ 386434 h 386434"/>
                  <a:gd name="connsiteX6" fmla="*/ 0 w 1863096"/>
                  <a:gd name="connsiteY6" fmla="*/ 224132 h 38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096" h="386434">
                    <a:moveTo>
                      <a:pt x="0" y="224132"/>
                    </a:moveTo>
                    <a:lnTo>
                      <a:pt x="0" y="0"/>
                    </a:lnTo>
                    <a:lnTo>
                      <a:pt x="1863096" y="0"/>
                    </a:lnTo>
                    <a:lnTo>
                      <a:pt x="1863096" y="224132"/>
                    </a:lnTo>
                    <a:cubicBezTo>
                      <a:pt x="1863096" y="313978"/>
                      <a:pt x="1790157" y="386434"/>
                      <a:pt x="1700794" y="386434"/>
                    </a:cubicBezTo>
                    <a:lnTo>
                      <a:pt x="162302" y="386434"/>
                    </a:lnTo>
                    <a:cubicBezTo>
                      <a:pt x="72939" y="386434"/>
                      <a:pt x="0" y="313978"/>
                      <a:pt x="0" y="224132"/>
                    </a:cubicBezTo>
                    <a:close/>
                  </a:path>
                </a:pathLst>
              </a:custGeom>
              <a:solidFill>
                <a:srgbClr val="E60000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3" name="任意多边形: 形状 62"/>
              <p:cNvSpPr/>
              <p:nvPr>
                <p:custDataLst>
                  <p:tags r:id="rId8"/>
                </p:custDataLst>
              </p:nvPr>
            </p:nvSpPr>
            <p:spPr>
              <a:xfrm>
                <a:off x="562080" y="2229690"/>
                <a:ext cx="2510274" cy="846086"/>
              </a:xfrm>
              <a:custGeom>
                <a:avLst/>
                <a:gdLst>
                  <a:gd name="connsiteX0" fmla="*/ 1700794 w 1863096"/>
                  <a:gd name="connsiteY0" fmla="*/ 241521 h 627955"/>
                  <a:gd name="connsiteX1" fmla="*/ 1267987 w 1863096"/>
                  <a:gd name="connsiteY1" fmla="*/ 241521 h 627955"/>
                  <a:gd name="connsiteX2" fmla="*/ 931307 w 1863096"/>
                  <a:gd name="connsiteY2" fmla="*/ 0 h 627955"/>
                  <a:gd name="connsiteX3" fmla="*/ 594626 w 1863096"/>
                  <a:gd name="connsiteY3" fmla="*/ 241521 h 627955"/>
                  <a:gd name="connsiteX4" fmla="*/ 162302 w 1863096"/>
                  <a:gd name="connsiteY4" fmla="*/ 241521 h 627955"/>
                  <a:gd name="connsiteX5" fmla="*/ 0 w 1863096"/>
                  <a:gd name="connsiteY5" fmla="*/ 403824 h 627955"/>
                  <a:gd name="connsiteX6" fmla="*/ 0 w 1863096"/>
                  <a:gd name="connsiteY6" fmla="*/ 627956 h 627955"/>
                  <a:gd name="connsiteX7" fmla="*/ 1863096 w 1863096"/>
                  <a:gd name="connsiteY7" fmla="*/ 627956 h 627955"/>
                  <a:gd name="connsiteX8" fmla="*/ 1863096 w 1863096"/>
                  <a:gd name="connsiteY8" fmla="*/ 403824 h 627955"/>
                  <a:gd name="connsiteX9" fmla="*/ 1700794 w 1863096"/>
                  <a:gd name="connsiteY9" fmla="*/ 241521 h 62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3096" h="627955">
                    <a:moveTo>
                      <a:pt x="1700794" y="241521"/>
                    </a:moveTo>
                    <a:lnTo>
                      <a:pt x="1267987" y="241521"/>
                    </a:lnTo>
                    <a:lnTo>
                      <a:pt x="931307" y="0"/>
                    </a:lnTo>
                    <a:lnTo>
                      <a:pt x="594626" y="241521"/>
                    </a:lnTo>
                    <a:lnTo>
                      <a:pt x="162302" y="241521"/>
                    </a:lnTo>
                    <a:cubicBezTo>
                      <a:pt x="72456" y="241521"/>
                      <a:pt x="0" y="314461"/>
                      <a:pt x="0" y="403824"/>
                    </a:cubicBezTo>
                    <a:lnTo>
                      <a:pt x="0" y="627956"/>
                    </a:lnTo>
                    <a:lnTo>
                      <a:pt x="1863096" y="627956"/>
                    </a:lnTo>
                    <a:lnTo>
                      <a:pt x="1863096" y="403824"/>
                    </a:lnTo>
                    <a:cubicBezTo>
                      <a:pt x="1863096" y="313978"/>
                      <a:pt x="1790640" y="241521"/>
                      <a:pt x="1700794" y="241521"/>
                    </a:cubicBezTo>
                    <a:close/>
                  </a:path>
                </a:pathLst>
              </a:custGeom>
              <a:solidFill>
                <a:srgbClr val="E60000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103" name="图形 4"/>
              <p:cNvGrpSpPr/>
              <p:nvPr/>
            </p:nvGrpSpPr>
            <p:grpSpPr>
              <a:xfrm>
                <a:off x="1604262" y="2482691"/>
                <a:ext cx="425911" cy="425911"/>
                <a:chOff x="4661364" y="4173400"/>
                <a:chExt cx="435962" cy="435962"/>
              </a:xfrm>
              <a:solidFill>
                <a:schemeClr val="bg1"/>
              </a:solidFill>
            </p:grpSpPr>
            <p:sp>
              <p:nvSpPr>
                <p:cNvPr id="104" name="任意多边形: 形状 103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749460" y="4261490"/>
                  <a:ext cx="259161" cy="259166"/>
                </a:xfrm>
                <a:custGeom>
                  <a:avLst/>
                  <a:gdLst>
                    <a:gd name="connsiteX0" fmla="*/ 0 w 259161"/>
                    <a:gd name="connsiteY0" fmla="*/ 129586 h 259166"/>
                    <a:gd name="connsiteX1" fmla="*/ 129581 w 259161"/>
                    <a:gd name="connsiteY1" fmla="*/ 259166 h 259166"/>
                    <a:gd name="connsiteX2" fmla="*/ 259161 w 259161"/>
                    <a:gd name="connsiteY2" fmla="*/ 129586 h 259166"/>
                    <a:gd name="connsiteX3" fmla="*/ 129581 w 259161"/>
                    <a:gd name="connsiteY3" fmla="*/ 5 h 259166"/>
                    <a:gd name="connsiteX4" fmla="*/ 0 w 259161"/>
                    <a:gd name="connsiteY4" fmla="*/ 129586 h 259166"/>
                    <a:gd name="connsiteX5" fmla="*/ 220043 w 259161"/>
                    <a:gd name="connsiteY5" fmla="*/ 121639 h 259166"/>
                    <a:gd name="connsiteX6" fmla="*/ 137527 w 259161"/>
                    <a:gd name="connsiteY6" fmla="*/ 220048 h 259166"/>
                    <a:gd name="connsiteX7" fmla="*/ 39119 w 259161"/>
                    <a:gd name="connsiteY7" fmla="*/ 137531 h 259166"/>
                    <a:gd name="connsiteX8" fmla="*/ 121635 w 259161"/>
                    <a:gd name="connsiteY8" fmla="*/ 39123 h 259166"/>
                    <a:gd name="connsiteX9" fmla="*/ 220043 w 259161"/>
                    <a:gd name="connsiteY9" fmla="*/ 121639 h 259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9161" h="259166">
                      <a:moveTo>
                        <a:pt x="0" y="129586"/>
                      </a:moveTo>
                      <a:cubicBezTo>
                        <a:pt x="0" y="201099"/>
                        <a:pt x="58067" y="259166"/>
                        <a:pt x="129581" y="259166"/>
                      </a:cubicBezTo>
                      <a:cubicBezTo>
                        <a:pt x="201095" y="259166"/>
                        <a:pt x="259161" y="201099"/>
                        <a:pt x="259161" y="129586"/>
                      </a:cubicBezTo>
                      <a:cubicBezTo>
                        <a:pt x="259161" y="58072"/>
                        <a:pt x="201095" y="5"/>
                        <a:pt x="129581" y="5"/>
                      </a:cubicBezTo>
                      <a:cubicBezTo>
                        <a:pt x="58067" y="-607"/>
                        <a:pt x="0" y="58072"/>
                        <a:pt x="0" y="129586"/>
                      </a:cubicBezTo>
                      <a:close/>
                      <a:moveTo>
                        <a:pt x="220043" y="121639"/>
                      </a:moveTo>
                      <a:cubicBezTo>
                        <a:pt x="224321" y="171760"/>
                        <a:pt x="187647" y="215769"/>
                        <a:pt x="137527" y="220048"/>
                      </a:cubicBezTo>
                      <a:cubicBezTo>
                        <a:pt x="87406" y="224326"/>
                        <a:pt x="43397" y="187652"/>
                        <a:pt x="39119" y="137531"/>
                      </a:cubicBezTo>
                      <a:cubicBezTo>
                        <a:pt x="34840" y="87411"/>
                        <a:pt x="71514" y="43402"/>
                        <a:pt x="121635" y="39123"/>
                      </a:cubicBezTo>
                      <a:cubicBezTo>
                        <a:pt x="171755" y="34845"/>
                        <a:pt x="215764" y="71519"/>
                        <a:pt x="220043" y="121639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05" name="任意多边形: 形状 10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4661364" y="4173400"/>
                  <a:ext cx="435962" cy="435962"/>
                </a:xfrm>
                <a:custGeom>
                  <a:avLst/>
                  <a:gdLst>
                    <a:gd name="connsiteX0" fmla="*/ 395544 w 435962"/>
                    <a:gd name="connsiteY0" fmla="*/ 289190 h 435962"/>
                    <a:gd name="connsiteX1" fmla="*/ 416937 w 435962"/>
                    <a:gd name="connsiteY1" fmla="*/ 288578 h 435962"/>
                    <a:gd name="connsiteX2" fmla="*/ 428550 w 435962"/>
                    <a:gd name="connsiteY2" fmla="*/ 279410 h 435962"/>
                    <a:gd name="connsiteX3" fmla="*/ 435885 w 435962"/>
                    <a:gd name="connsiteY3" fmla="*/ 245181 h 435962"/>
                    <a:gd name="connsiteX4" fmla="*/ 429161 w 435962"/>
                    <a:gd name="connsiteY4" fmla="*/ 232345 h 435962"/>
                    <a:gd name="connsiteX5" fmla="*/ 409602 w 435962"/>
                    <a:gd name="connsiteY5" fmla="*/ 223177 h 435962"/>
                    <a:gd name="connsiteX6" fmla="*/ 401045 w 435962"/>
                    <a:gd name="connsiteY6" fmla="*/ 210341 h 435962"/>
                    <a:gd name="connsiteX7" fmla="*/ 400433 w 435962"/>
                    <a:gd name="connsiteY7" fmla="*/ 201784 h 435962"/>
                    <a:gd name="connsiteX8" fmla="*/ 400433 w 435962"/>
                    <a:gd name="connsiteY8" fmla="*/ 199950 h 435962"/>
                    <a:gd name="connsiteX9" fmla="*/ 407768 w 435962"/>
                    <a:gd name="connsiteY9" fmla="*/ 191393 h 435962"/>
                    <a:gd name="connsiteX10" fmla="*/ 426105 w 435962"/>
                    <a:gd name="connsiteY10" fmla="*/ 179780 h 435962"/>
                    <a:gd name="connsiteX11" fmla="*/ 431606 w 435962"/>
                    <a:gd name="connsiteY11" fmla="*/ 166332 h 435962"/>
                    <a:gd name="connsiteX12" fmla="*/ 420604 w 435962"/>
                    <a:gd name="connsiteY12" fmla="*/ 133326 h 435962"/>
                    <a:gd name="connsiteX13" fmla="*/ 408379 w 435962"/>
                    <a:gd name="connsiteY13" fmla="*/ 125380 h 435962"/>
                    <a:gd name="connsiteX14" fmla="*/ 386987 w 435962"/>
                    <a:gd name="connsiteY14" fmla="*/ 127214 h 435962"/>
                    <a:gd name="connsiteX15" fmla="*/ 373539 w 435962"/>
                    <a:gd name="connsiteY15" fmla="*/ 121101 h 435962"/>
                    <a:gd name="connsiteX16" fmla="*/ 369261 w 435962"/>
                    <a:gd name="connsiteY16" fmla="*/ 100320 h 435962"/>
                    <a:gd name="connsiteX17" fmla="*/ 379040 w 435962"/>
                    <a:gd name="connsiteY17" fmla="*/ 81371 h 435962"/>
                    <a:gd name="connsiteX18" fmla="*/ 376596 w 435962"/>
                    <a:gd name="connsiteY18" fmla="*/ 66702 h 435962"/>
                    <a:gd name="connsiteX19" fmla="*/ 350924 w 435962"/>
                    <a:gd name="connsiteY19" fmla="*/ 43475 h 435962"/>
                    <a:gd name="connsiteX20" fmla="*/ 336254 w 435962"/>
                    <a:gd name="connsiteY20" fmla="*/ 42864 h 435962"/>
                    <a:gd name="connsiteX21" fmla="*/ 318529 w 435962"/>
                    <a:gd name="connsiteY21" fmla="*/ 55089 h 435962"/>
                    <a:gd name="connsiteX22" fmla="*/ 303859 w 435962"/>
                    <a:gd name="connsiteY22" fmla="*/ 56311 h 435962"/>
                    <a:gd name="connsiteX23" fmla="*/ 289190 w 435962"/>
                    <a:gd name="connsiteY23" fmla="*/ 40419 h 435962"/>
                    <a:gd name="connsiteX24" fmla="*/ 288578 w 435962"/>
                    <a:gd name="connsiteY24" fmla="*/ 19026 h 435962"/>
                    <a:gd name="connsiteX25" fmla="*/ 279410 w 435962"/>
                    <a:gd name="connsiteY25" fmla="*/ 7413 h 435962"/>
                    <a:gd name="connsiteX26" fmla="*/ 245181 w 435962"/>
                    <a:gd name="connsiteY26" fmla="*/ 78 h 435962"/>
                    <a:gd name="connsiteX27" fmla="*/ 232345 w 435962"/>
                    <a:gd name="connsiteY27" fmla="*/ 6802 h 435962"/>
                    <a:gd name="connsiteX28" fmla="*/ 223177 w 435962"/>
                    <a:gd name="connsiteY28" fmla="*/ 26361 h 435962"/>
                    <a:gd name="connsiteX29" fmla="*/ 210341 w 435962"/>
                    <a:gd name="connsiteY29" fmla="*/ 34918 h 435962"/>
                    <a:gd name="connsiteX30" fmla="*/ 201784 w 435962"/>
                    <a:gd name="connsiteY30" fmla="*/ 35529 h 435962"/>
                    <a:gd name="connsiteX31" fmla="*/ 199950 w 435962"/>
                    <a:gd name="connsiteY31" fmla="*/ 35529 h 435962"/>
                    <a:gd name="connsiteX32" fmla="*/ 191393 w 435962"/>
                    <a:gd name="connsiteY32" fmla="*/ 28195 h 435962"/>
                    <a:gd name="connsiteX33" fmla="*/ 179780 w 435962"/>
                    <a:gd name="connsiteY33" fmla="*/ 9858 h 435962"/>
                    <a:gd name="connsiteX34" fmla="*/ 166332 w 435962"/>
                    <a:gd name="connsiteY34" fmla="*/ 4357 h 435962"/>
                    <a:gd name="connsiteX35" fmla="*/ 133326 w 435962"/>
                    <a:gd name="connsiteY35" fmla="*/ 15359 h 435962"/>
                    <a:gd name="connsiteX36" fmla="*/ 125380 w 435962"/>
                    <a:gd name="connsiteY36" fmla="*/ 27583 h 435962"/>
                    <a:gd name="connsiteX37" fmla="*/ 127214 w 435962"/>
                    <a:gd name="connsiteY37" fmla="*/ 48976 h 435962"/>
                    <a:gd name="connsiteX38" fmla="*/ 121101 w 435962"/>
                    <a:gd name="connsiteY38" fmla="*/ 62423 h 435962"/>
                    <a:gd name="connsiteX39" fmla="*/ 100320 w 435962"/>
                    <a:gd name="connsiteY39" fmla="*/ 66702 h 435962"/>
                    <a:gd name="connsiteX40" fmla="*/ 81372 w 435962"/>
                    <a:gd name="connsiteY40" fmla="*/ 56922 h 435962"/>
                    <a:gd name="connsiteX41" fmla="*/ 66702 w 435962"/>
                    <a:gd name="connsiteY41" fmla="*/ 59367 h 435962"/>
                    <a:gd name="connsiteX42" fmla="*/ 43475 w 435962"/>
                    <a:gd name="connsiteY42" fmla="*/ 85039 h 435962"/>
                    <a:gd name="connsiteX43" fmla="*/ 42864 w 435962"/>
                    <a:gd name="connsiteY43" fmla="*/ 99708 h 435962"/>
                    <a:gd name="connsiteX44" fmla="*/ 55089 w 435962"/>
                    <a:gd name="connsiteY44" fmla="*/ 117434 h 435962"/>
                    <a:gd name="connsiteX45" fmla="*/ 56311 w 435962"/>
                    <a:gd name="connsiteY45" fmla="*/ 132104 h 435962"/>
                    <a:gd name="connsiteX46" fmla="*/ 40419 w 435962"/>
                    <a:gd name="connsiteY46" fmla="*/ 146773 h 435962"/>
                    <a:gd name="connsiteX47" fmla="*/ 19026 w 435962"/>
                    <a:gd name="connsiteY47" fmla="*/ 147384 h 435962"/>
                    <a:gd name="connsiteX48" fmla="*/ 7413 w 435962"/>
                    <a:gd name="connsiteY48" fmla="*/ 156553 h 435962"/>
                    <a:gd name="connsiteX49" fmla="*/ 78 w 435962"/>
                    <a:gd name="connsiteY49" fmla="*/ 190782 h 435962"/>
                    <a:gd name="connsiteX50" fmla="*/ 6801 w 435962"/>
                    <a:gd name="connsiteY50" fmla="*/ 203617 h 435962"/>
                    <a:gd name="connsiteX51" fmla="*/ 26361 w 435962"/>
                    <a:gd name="connsiteY51" fmla="*/ 212786 h 435962"/>
                    <a:gd name="connsiteX52" fmla="*/ 34918 w 435962"/>
                    <a:gd name="connsiteY52" fmla="*/ 225622 h 435962"/>
                    <a:gd name="connsiteX53" fmla="*/ 35529 w 435962"/>
                    <a:gd name="connsiteY53" fmla="*/ 234179 h 435962"/>
                    <a:gd name="connsiteX54" fmla="*/ 35529 w 435962"/>
                    <a:gd name="connsiteY54" fmla="*/ 236013 h 435962"/>
                    <a:gd name="connsiteX55" fmla="*/ 28194 w 435962"/>
                    <a:gd name="connsiteY55" fmla="*/ 244570 h 435962"/>
                    <a:gd name="connsiteX56" fmla="*/ 9858 w 435962"/>
                    <a:gd name="connsiteY56" fmla="*/ 256183 h 435962"/>
                    <a:gd name="connsiteX57" fmla="*/ 4357 w 435962"/>
                    <a:gd name="connsiteY57" fmla="*/ 269630 h 435962"/>
                    <a:gd name="connsiteX58" fmla="*/ 15359 w 435962"/>
                    <a:gd name="connsiteY58" fmla="*/ 302637 h 435962"/>
                    <a:gd name="connsiteX59" fmla="*/ 27583 w 435962"/>
                    <a:gd name="connsiteY59" fmla="*/ 310583 h 435962"/>
                    <a:gd name="connsiteX60" fmla="*/ 48976 w 435962"/>
                    <a:gd name="connsiteY60" fmla="*/ 308749 h 435962"/>
                    <a:gd name="connsiteX61" fmla="*/ 62423 w 435962"/>
                    <a:gd name="connsiteY61" fmla="*/ 314861 h 435962"/>
                    <a:gd name="connsiteX62" fmla="*/ 66702 w 435962"/>
                    <a:gd name="connsiteY62" fmla="*/ 335643 h 435962"/>
                    <a:gd name="connsiteX63" fmla="*/ 56922 w 435962"/>
                    <a:gd name="connsiteY63" fmla="*/ 354591 h 435962"/>
                    <a:gd name="connsiteX64" fmla="*/ 59367 w 435962"/>
                    <a:gd name="connsiteY64" fmla="*/ 369261 h 435962"/>
                    <a:gd name="connsiteX65" fmla="*/ 85039 w 435962"/>
                    <a:gd name="connsiteY65" fmla="*/ 392488 h 435962"/>
                    <a:gd name="connsiteX66" fmla="*/ 99708 w 435962"/>
                    <a:gd name="connsiteY66" fmla="*/ 393099 h 435962"/>
                    <a:gd name="connsiteX67" fmla="*/ 117434 w 435962"/>
                    <a:gd name="connsiteY67" fmla="*/ 380874 h 435962"/>
                    <a:gd name="connsiteX68" fmla="*/ 132104 w 435962"/>
                    <a:gd name="connsiteY68" fmla="*/ 379652 h 435962"/>
                    <a:gd name="connsiteX69" fmla="*/ 146773 w 435962"/>
                    <a:gd name="connsiteY69" fmla="*/ 395544 h 435962"/>
                    <a:gd name="connsiteX70" fmla="*/ 147384 w 435962"/>
                    <a:gd name="connsiteY70" fmla="*/ 416937 h 435962"/>
                    <a:gd name="connsiteX71" fmla="*/ 156553 w 435962"/>
                    <a:gd name="connsiteY71" fmla="*/ 428550 h 435962"/>
                    <a:gd name="connsiteX72" fmla="*/ 190782 w 435962"/>
                    <a:gd name="connsiteY72" fmla="*/ 435885 h 435962"/>
                    <a:gd name="connsiteX73" fmla="*/ 203618 w 435962"/>
                    <a:gd name="connsiteY73" fmla="*/ 429161 h 435962"/>
                    <a:gd name="connsiteX74" fmla="*/ 212786 w 435962"/>
                    <a:gd name="connsiteY74" fmla="*/ 409602 h 435962"/>
                    <a:gd name="connsiteX75" fmla="*/ 225622 w 435962"/>
                    <a:gd name="connsiteY75" fmla="*/ 401045 h 435962"/>
                    <a:gd name="connsiteX76" fmla="*/ 234179 w 435962"/>
                    <a:gd name="connsiteY76" fmla="*/ 400433 h 435962"/>
                    <a:gd name="connsiteX77" fmla="*/ 236013 w 435962"/>
                    <a:gd name="connsiteY77" fmla="*/ 400433 h 435962"/>
                    <a:gd name="connsiteX78" fmla="*/ 244570 w 435962"/>
                    <a:gd name="connsiteY78" fmla="*/ 407768 h 435962"/>
                    <a:gd name="connsiteX79" fmla="*/ 256183 w 435962"/>
                    <a:gd name="connsiteY79" fmla="*/ 426105 h 435962"/>
                    <a:gd name="connsiteX80" fmla="*/ 269630 w 435962"/>
                    <a:gd name="connsiteY80" fmla="*/ 431606 h 435962"/>
                    <a:gd name="connsiteX81" fmla="*/ 302637 w 435962"/>
                    <a:gd name="connsiteY81" fmla="*/ 420604 h 435962"/>
                    <a:gd name="connsiteX82" fmla="*/ 310583 w 435962"/>
                    <a:gd name="connsiteY82" fmla="*/ 408379 h 435962"/>
                    <a:gd name="connsiteX83" fmla="*/ 308749 w 435962"/>
                    <a:gd name="connsiteY83" fmla="*/ 386986 h 435962"/>
                    <a:gd name="connsiteX84" fmla="*/ 314861 w 435962"/>
                    <a:gd name="connsiteY84" fmla="*/ 373540 h 435962"/>
                    <a:gd name="connsiteX85" fmla="*/ 335643 w 435962"/>
                    <a:gd name="connsiteY85" fmla="*/ 369261 h 435962"/>
                    <a:gd name="connsiteX86" fmla="*/ 354591 w 435962"/>
                    <a:gd name="connsiteY86" fmla="*/ 379040 h 435962"/>
                    <a:gd name="connsiteX87" fmla="*/ 369261 w 435962"/>
                    <a:gd name="connsiteY87" fmla="*/ 376596 h 435962"/>
                    <a:gd name="connsiteX88" fmla="*/ 392488 w 435962"/>
                    <a:gd name="connsiteY88" fmla="*/ 350924 h 435962"/>
                    <a:gd name="connsiteX89" fmla="*/ 393099 w 435962"/>
                    <a:gd name="connsiteY89" fmla="*/ 336254 h 435962"/>
                    <a:gd name="connsiteX90" fmla="*/ 380874 w 435962"/>
                    <a:gd name="connsiteY90" fmla="*/ 318529 h 435962"/>
                    <a:gd name="connsiteX91" fmla="*/ 379652 w 435962"/>
                    <a:gd name="connsiteY91" fmla="*/ 303859 h 435962"/>
                    <a:gd name="connsiteX92" fmla="*/ 395544 w 435962"/>
                    <a:gd name="connsiteY92" fmla="*/ 289190 h 435962"/>
                    <a:gd name="connsiteX93" fmla="*/ 217676 w 435962"/>
                    <a:gd name="connsiteY93" fmla="*/ 365593 h 435962"/>
                    <a:gd name="connsiteX94" fmla="*/ 69758 w 435962"/>
                    <a:gd name="connsiteY94" fmla="*/ 217676 h 435962"/>
                    <a:gd name="connsiteX95" fmla="*/ 217676 w 435962"/>
                    <a:gd name="connsiteY95" fmla="*/ 69758 h 435962"/>
                    <a:gd name="connsiteX96" fmla="*/ 365593 w 435962"/>
                    <a:gd name="connsiteY96" fmla="*/ 217676 h 435962"/>
                    <a:gd name="connsiteX97" fmla="*/ 217676 w 435962"/>
                    <a:gd name="connsiteY97" fmla="*/ 365593 h 435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35962" h="435962">
                      <a:moveTo>
                        <a:pt x="395544" y="289190"/>
                      </a:moveTo>
                      <a:lnTo>
                        <a:pt x="416937" y="288578"/>
                      </a:lnTo>
                      <a:cubicBezTo>
                        <a:pt x="421827" y="288578"/>
                        <a:pt x="427328" y="284300"/>
                        <a:pt x="428550" y="279410"/>
                      </a:cubicBezTo>
                      <a:lnTo>
                        <a:pt x="435885" y="245181"/>
                      </a:lnTo>
                      <a:cubicBezTo>
                        <a:pt x="436496" y="240291"/>
                        <a:pt x="433440" y="234179"/>
                        <a:pt x="429161" y="232345"/>
                      </a:cubicBezTo>
                      <a:lnTo>
                        <a:pt x="409602" y="223177"/>
                      </a:lnTo>
                      <a:cubicBezTo>
                        <a:pt x="405323" y="220732"/>
                        <a:pt x="401656" y="215231"/>
                        <a:pt x="401045" y="210341"/>
                      </a:cubicBezTo>
                      <a:cubicBezTo>
                        <a:pt x="401045" y="210341"/>
                        <a:pt x="401045" y="207896"/>
                        <a:pt x="400433" y="201784"/>
                      </a:cubicBezTo>
                      <a:cubicBezTo>
                        <a:pt x="400433" y="199950"/>
                        <a:pt x="400433" y="199950"/>
                        <a:pt x="400433" y="199950"/>
                      </a:cubicBezTo>
                      <a:cubicBezTo>
                        <a:pt x="400433" y="197505"/>
                        <a:pt x="403490" y="193838"/>
                        <a:pt x="407768" y="191393"/>
                      </a:cubicBezTo>
                      <a:lnTo>
                        <a:pt x="426105" y="179780"/>
                      </a:lnTo>
                      <a:cubicBezTo>
                        <a:pt x="430384" y="177335"/>
                        <a:pt x="432829" y="171222"/>
                        <a:pt x="431606" y="166332"/>
                      </a:cubicBezTo>
                      <a:lnTo>
                        <a:pt x="420604" y="133326"/>
                      </a:lnTo>
                      <a:cubicBezTo>
                        <a:pt x="418770" y="128436"/>
                        <a:pt x="413270" y="125380"/>
                        <a:pt x="408379" y="125380"/>
                      </a:cubicBezTo>
                      <a:lnTo>
                        <a:pt x="386987" y="127214"/>
                      </a:lnTo>
                      <a:cubicBezTo>
                        <a:pt x="382097" y="127825"/>
                        <a:pt x="375984" y="124769"/>
                        <a:pt x="373539" y="121101"/>
                      </a:cubicBezTo>
                      <a:cubicBezTo>
                        <a:pt x="371095" y="117434"/>
                        <a:pt x="366816" y="104598"/>
                        <a:pt x="369261" y="100320"/>
                      </a:cubicBezTo>
                      <a:lnTo>
                        <a:pt x="379040" y="81371"/>
                      </a:lnTo>
                      <a:cubicBezTo>
                        <a:pt x="381485" y="77093"/>
                        <a:pt x="380263" y="70369"/>
                        <a:pt x="376596" y="66702"/>
                      </a:cubicBezTo>
                      <a:lnTo>
                        <a:pt x="350924" y="43475"/>
                      </a:lnTo>
                      <a:cubicBezTo>
                        <a:pt x="347257" y="40419"/>
                        <a:pt x="340533" y="40419"/>
                        <a:pt x="336254" y="42864"/>
                      </a:cubicBezTo>
                      <a:lnTo>
                        <a:pt x="318529" y="55089"/>
                      </a:lnTo>
                      <a:cubicBezTo>
                        <a:pt x="314250" y="58145"/>
                        <a:pt x="308138" y="58756"/>
                        <a:pt x="303859" y="56311"/>
                      </a:cubicBezTo>
                      <a:cubicBezTo>
                        <a:pt x="300192" y="54477"/>
                        <a:pt x="289801" y="45309"/>
                        <a:pt x="289190" y="40419"/>
                      </a:cubicBezTo>
                      <a:lnTo>
                        <a:pt x="288578" y="19026"/>
                      </a:lnTo>
                      <a:cubicBezTo>
                        <a:pt x="288578" y="14136"/>
                        <a:pt x="284300" y="8635"/>
                        <a:pt x="279410" y="7413"/>
                      </a:cubicBezTo>
                      <a:lnTo>
                        <a:pt x="245181" y="78"/>
                      </a:lnTo>
                      <a:cubicBezTo>
                        <a:pt x="240291" y="-533"/>
                        <a:pt x="234179" y="2523"/>
                        <a:pt x="232345" y="6802"/>
                      </a:cubicBezTo>
                      <a:lnTo>
                        <a:pt x="223177" y="26361"/>
                      </a:lnTo>
                      <a:cubicBezTo>
                        <a:pt x="220732" y="30639"/>
                        <a:pt x="215231" y="34307"/>
                        <a:pt x="210341" y="34918"/>
                      </a:cubicBezTo>
                      <a:cubicBezTo>
                        <a:pt x="210341" y="34918"/>
                        <a:pt x="207896" y="34918"/>
                        <a:pt x="201784" y="35529"/>
                      </a:cubicBezTo>
                      <a:cubicBezTo>
                        <a:pt x="199950" y="35529"/>
                        <a:pt x="199950" y="35529"/>
                        <a:pt x="199950" y="35529"/>
                      </a:cubicBezTo>
                      <a:cubicBezTo>
                        <a:pt x="197505" y="35529"/>
                        <a:pt x="193838" y="32473"/>
                        <a:pt x="191393" y="28195"/>
                      </a:cubicBezTo>
                      <a:lnTo>
                        <a:pt x="179780" y="9858"/>
                      </a:lnTo>
                      <a:cubicBezTo>
                        <a:pt x="177335" y="5579"/>
                        <a:pt x="171222" y="3134"/>
                        <a:pt x="166332" y="4357"/>
                      </a:cubicBezTo>
                      <a:lnTo>
                        <a:pt x="133326" y="15359"/>
                      </a:lnTo>
                      <a:cubicBezTo>
                        <a:pt x="128436" y="17192"/>
                        <a:pt x="125380" y="22693"/>
                        <a:pt x="125380" y="27583"/>
                      </a:cubicBezTo>
                      <a:lnTo>
                        <a:pt x="127214" y="48976"/>
                      </a:lnTo>
                      <a:cubicBezTo>
                        <a:pt x="127825" y="53866"/>
                        <a:pt x="124769" y="59978"/>
                        <a:pt x="121101" y="62423"/>
                      </a:cubicBezTo>
                      <a:cubicBezTo>
                        <a:pt x="117434" y="64868"/>
                        <a:pt x="104598" y="69147"/>
                        <a:pt x="100320" y="66702"/>
                      </a:cubicBezTo>
                      <a:lnTo>
                        <a:pt x="81372" y="56922"/>
                      </a:lnTo>
                      <a:cubicBezTo>
                        <a:pt x="77093" y="54477"/>
                        <a:pt x="70369" y="55700"/>
                        <a:pt x="66702" y="59367"/>
                      </a:cubicBezTo>
                      <a:lnTo>
                        <a:pt x="43475" y="85039"/>
                      </a:lnTo>
                      <a:cubicBezTo>
                        <a:pt x="40419" y="88706"/>
                        <a:pt x="40419" y="95430"/>
                        <a:pt x="42864" y="99708"/>
                      </a:cubicBezTo>
                      <a:lnTo>
                        <a:pt x="55089" y="117434"/>
                      </a:lnTo>
                      <a:cubicBezTo>
                        <a:pt x="58145" y="121713"/>
                        <a:pt x="58756" y="127825"/>
                        <a:pt x="56311" y="132104"/>
                      </a:cubicBezTo>
                      <a:cubicBezTo>
                        <a:pt x="54477" y="135771"/>
                        <a:pt x="45309" y="146162"/>
                        <a:pt x="40419" y="146773"/>
                      </a:cubicBezTo>
                      <a:lnTo>
                        <a:pt x="19026" y="147384"/>
                      </a:lnTo>
                      <a:cubicBezTo>
                        <a:pt x="14136" y="147384"/>
                        <a:pt x="8635" y="151663"/>
                        <a:pt x="7413" y="156553"/>
                      </a:cubicBezTo>
                      <a:lnTo>
                        <a:pt x="78" y="190782"/>
                      </a:lnTo>
                      <a:cubicBezTo>
                        <a:pt x="-533" y="195671"/>
                        <a:pt x="2523" y="201784"/>
                        <a:pt x="6801" y="203617"/>
                      </a:cubicBezTo>
                      <a:lnTo>
                        <a:pt x="26361" y="212786"/>
                      </a:lnTo>
                      <a:cubicBezTo>
                        <a:pt x="30639" y="215231"/>
                        <a:pt x="34307" y="220732"/>
                        <a:pt x="34918" y="225622"/>
                      </a:cubicBezTo>
                      <a:cubicBezTo>
                        <a:pt x="34918" y="225622"/>
                        <a:pt x="34918" y="228067"/>
                        <a:pt x="35529" y="234179"/>
                      </a:cubicBezTo>
                      <a:cubicBezTo>
                        <a:pt x="35529" y="236013"/>
                        <a:pt x="35529" y="236013"/>
                        <a:pt x="35529" y="236013"/>
                      </a:cubicBezTo>
                      <a:cubicBezTo>
                        <a:pt x="35529" y="238458"/>
                        <a:pt x="32473" y="242125"/>
                        <a:pt x="28194" y="244570"/>
                      </a:cubicBezTo>
                      <a:lnTo>
                        <a:pt x="9858" y="256183"/>
                      </a:lnTo>
                      <a:cubicBezTo>
                        <a:pt x="5579" y="258628"/>
                        <a:pt x="3134" y="264740"/>
                        <a:pt x="4357" y="269630"/>
                      </a:cubicBezTo>
                      <a:lnTo>
                        <a:pt x="15359" y="302637"/>
                      </a:lnTo>
                      <a:cubicBezTo>
                        <a:pt x="17192" y="307526"/>
                        <a:pt x="22693" y="310583"/>
                        <a:pt x="27583" y="310583"/>
                      </a:cubicBezTo>
                      <a:lnTo>
                        <a:pt x="48976" y="308749"/>
                      </a:lnTo>
                      <a:cubicBezTo>
                        <a:pt x="53866" y="308138"/>
                        <a:pt x="59978" y="311194"/>
                        <a:pt x="62423" y="314861"/>
                      </a:cubicBezTo>
                      <a:cubicBezTo>
                        <a:pt x="64868" y="318529"/>
                        <a:pt x="69147" y="331365"/>
                        <a:pt x="66702" y="335643"/>
                      </a:cubicBezTo>
                      <a:lnTo>
                        <a:pt x="56922" y="354591"/>
                      </a:lnTo>
                      <a:cubicBezTo>
                        <a:pt x="54477" y="358870"/>
                        <a:pt x="55700" y="365593"/>
                        <a:pt x="59367" y="369261"/>
                      </a:cubicBezTo>
                      <a:lnTo>
                        <a:pt x="85039" y="392488"/>
                      </a:lnTo>
                      <a:cubicBezTo>
                        <a:pt x="88706" y="395544"/>
                        <a:pt x="95430" y="395544"/>
                        <a:pt x="99708" y="393099"/>
                      </a:cubicBezTo>
                      <a:lnTo>
                        <a:pt x="117434" y="380874"/>
                      </a:lnTo>
                      <a:cubicBezTo>
                        <a:pt x="121713" y="377818"/>
                        <a:pt x="127825" y="377207"/>
                        <a:pt x="132104" y="379652"/>
                      </a:cubicBezTo>
                      <a:cubicBezTo>
                        <a:pt x="135771" y="381485"/>
                        <a:pt x="146162" y="390654"/>
                        <a:pt x="146773" y="395544"/>
                      </a:cubicBezTo>
                      <a:lnTo>
                        <a:pt x="147384" y="416937"/>
                      </a:lnTo>
                      <a:cubicBezTo>
                        <a:pt x="147384" y="421827"/>
                        <a:pt x="151663" y="427328"/>
                        <a:pt x="156553" y="428550"/>
                      </a:cubicBezTo>
                      <a:lnTo>
                        <a:pt x="190782" y="435885"/>
                      </a:lnTo>
                      <a:cubicBezTo>
                        <a:pt x="195671" y="436496"/>
                        <a:pt x="201784" y="433440"/>
                        <a:pt x="203618" y="429161"/>
                      </a:cubicBezTo>
                      <a:lnTo>
                        <a:pt x="212786" y="409602"/>
                      </a:lnTo>
                      <a:cubicBezTo>
                        <a:pt x="215231" y="405323"/>
                        <a:pt x="220732" y="401656"/>
                        <a:pt x="225622" y="401045"/>
                      </a:cubicBezTo>
                      <a:cubicBezTo>
                        <a:pt x="225622" y="401045"/>
                        <a:pt x="228067" y="401045"/>
                        <a:pt x="234179" y="400433"/>
                      </a:cubicBezTo>
                      <a:cubicBezTo>
                        <a:pt x="236013" y="400433"/>
                        <a:pt x="236013" y="400433"/>
                        <a:pt x="236013" y="400433"/>
                      </a:cubicBezTo>
                      <a:cubicBezTo>
                        <a:pt x="238458" y="400433"/>
                        <a:pt x="242125" y="403490"/>
                        <a:pt x="244570" y="407768"/>
                      </a:cubicBezTo>
                      <a:lnTo>
                        <a:pt x="256183" y="426105"/>
                      </a:lnTo>
                      <a:cubicBezTo>
                        <a:pt x="258628" y="430384"/>
                        <a:pt x="264741" y="432829"/>
                        <a:pt x="269630" y="431606"/>
                      </a:cubicBezTo>
                      <a:lnTo>
                        <a:pt x="302637" y="420604"/>
                      </a:lnTo>
                      <a:cubicBezTo>
                        <a:pt x="307527" y="418770"/>
                        <a:pt x="310583" y="413270"/>
                        <a:pt x="310583" y="408379"/>
                      </a:cubicBezTo>
                      <a:lnTo>
                        <a:pt x="308749" y="386986"/>
                      </a:lnTo>
                      <a:cubicBezTo>
                        <a:pt x="308138" y="382097"/>
                        <a:pt x="311194" y="375984"/>
                        <a:pt x="314861" y="373540"/>
                      </a:cubicBezTo>
                      <a:cubicBezTo>
                        <a:pt x="318529" y="371095"/>
                        <a:pt x="331365" y="366816"/>
                        <a:pt x="335643" y="369261"/>
                      </a:cubicBezTo>
                      <a:lnTo>
                        <a:pt x="354591" y="379040"/>
                      </a:lnTo>
                      <a:cubicBezTo>
                        <a:pt x="358870" y="381485"/>
                        <a:pt x="365593" y="380263"/>
                        <a:pt x="369261" y="376596"/>
                      </a:cubicBezTo>
                      <a:lnTo>
                        <a:pt x="392488" y="350924"/>
                      </a:lnTo>
                      <a:cubicBezTo>
                        <a:pt x="395544" y="347256"/>
                        <a:pt x="395544" y="340533"/>
                        <a:pt x="393099" y="336254"/>
                      </a:cubicBezTo>
                      <a:lnTo>
                        <a:pt x="380874" y="318529"/>
                      </a:lnTo>
                      <a:cubicBezTo>
                        <a:pt x="377818" y="314250"/>
                        <a:pt x="377207" y="308138"/>
                        <a:pt x="379652" y="303859"/>
                      </a:cubicBezTo>
                      <a:cubicBezTo>
                        <a:pt x="381485" y="300192"/>
                        <a:pt x="390654" y="289190"/>
                        <a:pt x="395544" y="289190"/>
                      </a:cubicBezTo>
                      <a:close/>
                      <a:moveTo>
                        <a:pt x="217676" y="365593"/>
                      </a:moveTo>
                      <a:cubicBezTo>
                        <a:pt x="136382" y="365593"/>
                        <a:pt x="69758" y="298969"/>
                        <a:pt x="69758" y="217676"/>
                      </a:cubicBezTo>
                      <a:cubicBezTo>
                        <a:pt x="69758" y="136382"/>
                        <a:pt x="136382" y="69758"/>
                        <a:pt x="217676" y="69758"/>
                      </a:cubicBezTo>
                      <a:cubicBezTo>
                        <a:pt x="298969" y="69758"/>
                        <a:pt x="365593" y="136382"/>
                        <a:pt x="365593" y="217676"/>
                      </a:cubicBezTo>
                      <a:cubicBezTo>
                        <a:pt x="365593" y="298969"/>
                        <a:pt x="298969" y="365593"/>
                        <a:pt x="217676" y="365593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sp>
            <p:nvSpPr>
              <p:cNvPr id="124" name="文本框 12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81955" y="3438227"/>
                <a:ext cx="2454014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实施创新能力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提升行动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 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5376" y="3496"/>
              <a:ext cx="3976" cy="5370"/>
              <a:chOff x="3411325" y="2229690"/>
              <a:chExt cx="2524760" cy="3409729"/>
            </a:xfrm>
          </p:grpSpPr>
          <p:sp>
            <p:nvSpPr>
              <p:cNvPr id="84" name="任意多边形: 形状 49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11325" y="2555107"/>
                <a:ext cx="2510272" cy="3084310"/>
              </a:xfrm>
              <a:custGeom>
                <a:avLst/>
                <a:gdLst>
                  <a:gd name="connsiteX0" fmla="*/ 1681472 w 1863095"/>
                  <a:gd name="connsiteY0" fmla="*/ 2289140 h 2289139"/>
                  <a:gd name="connsiteX1" fmla="*/ 181624 w 1863095"/>
                  <a:gd name="connsiteY1" fmla="*/ 2289140 h 2289139"/>
                  <a:gd name="connsiteX2" fmla="*/ 0 w 1863095"/>
                  <a:gd name="connsiteY2" fmla="*/ 2107516 h 2289139"/>
                  <a:gd name="connsiteX3" fmla="*/ 0 w 1863095"/>
                  <a:gd name="connsiteY3" fmla="*/ 181624 h 2289139"/>
                  <a:gd name="connsiteX4" fmla="*/ 181624 w 1863095"/>
                  <a:gd name="connsiteY4" fmla="*/ 0 h 2289139"/>
                  <a:gd name="connsiteX5" fmla="*/ 1681472 w 1863095"/>
                  <a:gd name="connsiteY5" fmla="*/ 0 h 2289139"/>
                  <a:gd name="connsiteX6" fmla="*/ 1863096 w 1863095"/>
                  <a:gd name="connsiteY6" fmla="*/ 181624 h 2289139"/>
                  <a:gd name="connsiteX7" fmla="*/ 1863096 w 1863095"/>
                  <a:gd name="connsiteY7" fmla="*/ 2107999 h 2289139"/>
                  <a:gd name="connsiteX8" fmla="*/ 1681472 w 1863095"/>
                  <a:gd name="connsiteY8" fmla="*/ 2289140 h 228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3095" h="2289139">
                    <a:moveTo>
                      <a:pt x="1681472" y="2289140"/>
                    </a:moveTo>
                    <a:lnTo>
                      <a:pt x="181624" y="2289140"/>
                    </a:lnTo>
                    <a:cubicBezTo>
                      <a:pt x="81151" y="2289140"/>
                      <a:pt x="0" y="2207989"/>
                      <a:pt x="0" y="2107516"/>
                    </a:cubicBezTo>
                    <a:lnTo>
                      <a:pt x="0" y="181624"/>
                    </a:lnTo>
                    <a:cubicBezTo>
                      <a:pt x="0" y="81151"/>
                      <a:pt x="81151" y="0"/>
                      <a:pt x="181624" y="0"/>
                    </a:cubicBezTo>
                    <a:lnTo>
                      <a:pt x="1681472" y="0"/>
                    </a:lnTo>
                    <a:cubicBezTo>
                      <a:pt x="1781945" y="0"/>
                      <a:pt x="1863096" y="81151"/>
                      <a:pt x="1863096" y="181624"/>
                    </a:cubicBezTo>
                    <a:lnTo>
                      <a:pt x="1863096" y="2107999"/>
                    </a:lnTo>
                    <a:cubicBezTo>
                      <a:pt x="1863096" y="2207989"/>
                      <a:pt x="1781945" y="2289140"/>
                      <a:pt x="1681472" y="2289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0" cap="flat">
                <a:noFill/>
                <a:prstDash val="solid"/>
                <a:miter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6" name="任意多边形: 形状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3411325" y="5118750"/>
                <a:ext cx="2510272" cy="520669"/>
              </a:xfrm>
              <a:custGeom>
                <a:avLst/>
                <a:gdLst>
                  <a:gd name="connsiteX0" fmla="*/ 0 w 1863095"/>
                  <a:gd name="connsiteY0" fmla="*/ 224132 h 386434"/>
                  <a:gd name="connsiteX1" fmla="*/ 0 w 1863095"/>
                  <a:gd name="connsiteY1" fmla="*/ 0 h 386434"/>
                  <a:gd name="connsiteX2" fmla="*/ 1863096 w 1863095"/>
                  <a:gd name="connsiteY2" fmla="*/ 0 h 386434"/>
                  <a:gd name="connsiteX3" fmla="*/ 1863096 w 1863095"/>
                  <a:gd name="connsiteY3" fmla="*/ 224132 h 386434"/>
                  <a:gd name="connsiteX4" fmla="*/ 1700794 w 1863095"/>
                  <a:gd name="connsiteY4" fmla="*/ 386434 h 386434"/>
                  <a:gd name="connsiteX5" fmla="*/ 162785 w 1863095"/>
                  <a:gd name="connsiteY5" fmla="*/ 386434 h 386434"/>
                  <a:gd name="connsiteX6" fmla="*/ 0 w 1863095"/>
                  <a:gd name="connsiteY6" fmla="*/ 224132 h 38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095" h="386434">
                    <a:moveTo>
                      <a:pt x="0" y="224132"/>
                    </a:moveTo>
                    <a:lnTo>
                      <a:pt x="0" y="0"/>
                    </a:lnTo>
                    <a:lnTo>
                      <a:pt x="1863096" y="0"/>
                    </a:lnTo>
                    <a:lnTo>
                      <a:pt x="1863096" y="224132"/>
                    </a:lnTo>
                    <a:cubicBezTo>
                      <a:pt x="1863096" y="313978"/>
                      <a:pt x="1790157" y="386434"/>
                      <a:pt x="1700794" y="386434"/>
                    </a:cubicBezTo>
                    <a:lnTo>
                      <a:pt x="162785" y="386434"/>
                    </a:lnTo>
                    <a:cubicBezTo>
                      <a:pt x="72939" y="386434"/>
                      <a:pt x="0" y="313978"/>
                      <a:pt x="0" y="224132"/>
                    </a:cubicBezTo>
                    <a:close/>
                  </a:path>
                </a:pathLst>
              </a:custGeom>
              <a:solidFill>
                <a:srgbClr val="F3C369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7" name="任意多边形: 形状 54"/>
              <p:cNvSpPr/>
              <p:nvPr>
                <p:custDataLst>
                  <p:tags r:id="rId14"/>
                </p:custDataLst>
              </p:nvPr>
            </p:nvSpPr>
            <p:spPr>
              <a:xfrm>
                <a:off x="3411325" y="2229690"/>
                <a:ext cx="2510273" cy="846086"/>
              </a:xfrm>
              <a:custGeom>
                <a:avLst/>
                <a:gdLst>
                  <a:gd name="connsiteX0" fmla="*/ 1700311 w 1863096"/>
                  <a:gd name="connsiteY0" fmla="*/ 241521 h 627955"/>
                  <a:gd name="connsiteX1" fmla="*/ 1267987 w 1863096"/>
                  <a:gd name="connsiteY1" fmla="*/ 241521 h 627955"/>
                  <a:gd name="connsiteX2" fmla="*/ 931306 w 1863096"/>
                  <a:gd name="connsiteY2" fmla="*/ 0 h 627955"/>
                  <a:gd name="connsiteX3" fmla="*/ 594626 w 1863096"/>
                  <a:gd name="connsiteY3" fmla="*/ 241521 h 627955"/>
                  <a:gd name="connsiteX4" fmla="*/ 162302 w 1863096"/>
                  <a:gd name="connsiteY4" fmla="*/ 241521 h 627955"/>
                  <a:gd name="connsiteX5" fmla="*/ 0 w 1863096"/>
                  <a:gd name="connsiteY5" fmla="*/ 403824 h 627955"/>
                  <a:gd name="connsiteX6" fmla="*/ 0 w 1863096"/>
                  <a:gd name="connsiteY6" fmla="*/ 627956 h 627955"/>
                  <a:gd name="connsiteX7" fmla="*/ 1863096 w 1863096"/>
                  <a:gd name="connsiteY7" fmla="*/ 627956 h 627955"/>
                  <a:gd name="connsiteX8" fmla="*/ 1863096 w 1863096"/>
                  <a:gd name="connsiteY8" fmla="*/ 403824 h 627955"/>
                  <a:gd name="connsiteX9" fmla="*/ 1700311 w 1863096"/>
                  <a:gd name="connsiteY9" fmla="*/ 241521 h 62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3096" h="627955">
                    <a:moveTo>
                      <a:pt x="1700311" y="241521"/>
                    </a:moveTo>
                    <a:lnTo>
                      <a:pt x="1267987" y="241521"/>
                    </a:lnTo>
                    <a:lnTo>
                      <a:pt x="931306" y="0"/>
                    </a:lnTo>
                    <a:lnTo>
                      <a:pt x="594626" y="241521"/>
                    </a:lnTo>
                    <a:lnTo>
                      <a:pt x="162302" y="241521"/>
                    </a:lnTo>
                    <a:cubicBezTo>
                      <a:pt x="72456" y="241521"/>
                      <a:pt x="0" y="314461"/>
                      <a:pt x="0" y="403824"/>
                    </a:cubicBezTo>
                    <a:lnTo>
                      <a:pt x="0" y="627956"/>
                    </a:lnTo>
                    <a:lnTo>
                      <a:pt x="1863096" y="627956"/>
                    </a:lnTo>
                    <a:lnTo>
                      <a:pt x="1863096" y="403824"/>
                    </a:lnTo>
                    <a:cubicBezTo>
                      <a:pt x="1862613" y="313978"/>
                      <a:pt x="1790157" y="241521"/>
                      <a:pt x="1700311" y="241521"/>
                    </a:cubicBezTo>
                    <a:close/>
                  </a:path>
                </a:pathLst>
              </a:custGeom>
              <a:solidFill>
                <a:srgbClr val="F3C369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02" name="任意多边形: 形状 10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455156" y="2510311"/>
                <a:ext cx="422611" cy="370672"/>
              </a:xfrm>
              <a:custGeom>
                <a:avLst/>
                <a:gdLst>
                  <a:gd name="connsiteX0" fmla="*/ 357403 w 432584"/>
                  <a:gd name="connsiteY0" fmla="*/ 379421 h 379420"/>
                  <a:gd name="connsiteX1" fmla="*/ 371461 w 432584"/>
                  <a:gd name="connsiteY1" fmla="*/ 365363 h 379420"/>
                  <a:gd name="connsiteX2" fmla="*/ 371461 w 432584"/>
                  <a:gd name="connsiteY2" fmla="*/ 215611 h 379420"/>
                  <a:gd name="connsiteX3" fmla="*/ 408135 w 432584"/>
                  <a:gd name="connsiteY3" fmla="*/ 215611 h 379420"/>
                  <a:gd name="connsiteX4" fmla="*/ 408135 w 432584"/>
                  <a:gd name="connsiteY4" fmla="*/ 215611 h 379420"/>
                  <a:gd name="connsiteX5" fmla="*/ 432584 w 432584"/>
                  <a:gd name="connsiteY5" fmla="*/ 191162 h 379420"/>
                  <a:gd name="connsiteX6" fmla="*/ 423416 w 432584"/>
                  <a:gd name="connsiteY6" fmla="*/ 172214 h 379420"/>
                  <a:gd name="connsiteX7" fmla="*/ 375740 w 432584"/>
                  <a:gd name="connsiteY7" fmla="*/ 130650 h 379420"/>
                  <a:gd name="connsiteX8" fmla="*/ 375740 w 432584"/>
                  <a:gd name="connsiteY8" fmla="*/ 62193 h 379420"/>
                  <a:gd name="connsiteX9" fmla="*/ 361071 w 432584"/>
                  <a:gd name="connsiteY9" fmla="*/ 47523 h 379420"/>
                  <a:gd name="connsiteX10" fmla="*/ 331120 w 432584"/>
                  <a:gd name="connsiteY10" fmla="*/ 47523 h 379420"/>
                  <a:gd name="connsiteX11" fmla="*/ 316451 w 432584"/>
                  <a:gd name="connsiteY11" fmla="*/ 62193 h 379420"/>
                  <a:gd name="connsiteX12" fmla="*/ 316451 w 432584"/>
                  <a:gd name="connsiteY12" fmla="*/ 79307 h 379420"/>
                  <a:gd name="connsiteX13" fmla="*/ 232101 w 432584"/>
                  <a:gd name="connsiteY13" fmla="*/ 5959 h 379420"/>
                  <a:gd name="connsiteX14" fmla="*/ 200317 w 432584"/>
                  <a:gd name="connsiteY14" fmla="*/ 5959 h 379420"/>
                  <a:gd name="connsiteX15" fmla="*/ 8390 w 432584"/>
                  <a:gd name="connsiteY15" fmla="*/ 172825 h 379420"/>
                  <a:gd name="connsiteX16" fmla="*/ 1667 w 432584"/>
                  <a:gd name="connsiteY16" fmla="*/ 199719 h 379420"/>
                  <a:gd name="connsiteX17" fmla="*/ 24283 w 432584"/>
                  <a:gd name="connsiteY17" fmla="*/ 215611 h 379420"/>
                  <a:gd name="connsiteX18" fmla="*/ 60957 w 432584"/>
                  <a:gd name="connsiteY18" fmla="*/ 215611 h 379420"/>
                  <a:gd name="connsiteX19" fmla="*/ 60957 w 432584"/>
                  <a:gd name="connsiteY19" fmla="*/ 365363 h 379420"/>
                  <a:gd name="connsiteX20" fmla="*/ 75015 w 432584"/>
                  <a:gd name="connsiteY20" fmla="*/ 379421 h 379420"/>
                  <a:gd name="connsiteX21" fmla="*/ 157531 w 432584"/>
                  <a:gd name="connsiteY21" fmla="*/ 379421 h 379420"/>
                  <a:gd name="connsiteX22" fmla="*/ 157531 w 432584"/>
                  <a:gd name="connsiteY22" fmla="*/ 270622 h 379420"/>
                  <a:gd name="connsiteX23" fmla="*/ 185647 w 432584"/>
                  <a:gd name="connsiteY23" fmla="*/ 242506 h 379420"/>
                  <a:gd name="connsiteX24" fmla="*/ 246770 w 432584"/>
                  <a:gd name="connsiteY24" fmla="*/ 242506 h 379420"/>
                  <a:gd name="connsiteX25" fmla="*/ 274887 w 432584"/>
                  <a:gd name="connsiteY25" fmla="*/ 270622 h 379420"/>
                  <a:gd name="connsiteX26" fmla="*/ 274887 w 432584"/>
                  <a:gd name="connsiteY26" fmla="*/ 379421 h 379420"/>
                  <a:gd name="connsiteX27" fmla="*/ 357403 w 432584"/>
                  <a:gd name="connsiteY27" fmla="*/ 379421 h 37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2584" h="379420">
                    <a:moveTo>
                      <a:pt x="357403" y="379421"/>
                    </a:moveTo>
                    <a:cubicBezTo>
                      <a:pt x="365349" y="379421"/>
                      <a:pt x="371461" y="373309"/>
                      <a:pt x="371461" y="365363"/>
                    </a:cubicBezTo>
                    <a:lnTo>
                      <a:pt x="371461" y="215611"/>
                    </a:lnTo>
                    <a:lnTo>
                      <a:pt x="408135" y="215611"/>
                    </a:lnTo>
                    <a:lnTo>
                      <a:pt x="408135" y="215611"/>
                    </a:lnTo>
                    <a:cubicBezTo>
                      <a:pt x="421583" y="215611"/>
                      <a:pt x="432584" y="204609"/>
                      <a:pt x="432584" y="191162"/>
                    </a:cubicBezTo>
                    <a:cubicBezTo>
                      <a:pt x="432584" y="183216"/>
                      <a:pt x="428917" y="176493"/>
                      <a:pt x="423416" y="172214"/>
                    </a:cubicBezTo>
                    <a:lnTo>
                      <a:pt x="375740" y="130650"/>
                    </a:lnTo>
                    <a:lnTo>
                      <a:pt x="375740" y="62193"/>
                    </a:lnTo>
                    <a:cubicBezTo>
                      <a:pt x="375740" y="54247"/>
                      <a:pt x="369016" y="47523"/>
                      <a:pt x="361071" y="47523"/>
                    </a:cubicBezTo>
                    <a:lnTo>
                      <a:pt x="331120" y="47523"/>
                    </a:lnTo>
                    <a:cubicBezTo>
                      <a:pt x="323174" y="47523"/>
                      <a:pt x="316451" y="54247"/>
                      <a:pt x="316451" y="62193"/>
                    </a:cubicBezTo>
                    <a:lnTo>
                      <a:pt x="316451" y="79307"/>
                    </a:lnTo>
                    <a:lnTo>
                      <a:pt x="232101" y="5959"/>
                    </a:lnTo>
                    <a:cubicBezTo>
                      <a:pt x="222933" y="-1986"/>
                      <a:pt x="209485" y="-1986"/>
                      <a:pt x="200317" y="5959"/>
                    </a:cubicBezTo>
                    <a:lnTo>
                      <a:pt x="8390" y="172825"/>
                    </a:lnTo>
                    <a:cubicBezTo>
                      <a:pt x="445" y="179549"/>
                      <a:pt x="-2000" y="189940"/>
                      <a:pt x="1667" y="199719"/>
                    </a:cubicBezTo>
                    <a:cubicBezTo>
                      <a:pt x="5334" y="209499"/>
                      <a:pt x="14503" y="215611"/>
                      <a:pt x="24283" y="215611"/>
                    </a:cubicBezTo>
                    <a:lnTo>
                      <a:pt x="60957" y="215611"/>
                    </a:lnTo>
                    <a:lnTo>
                      <a:pt x="60957" y="365363"/>
                    </a:lnTo>
                    <a:cubicBezTo>
                      <a:pt x="60957" y="373309"/>
                      <a:pt x="67069" y="379421"/>
                      <a:pt x="75015" y="379421"/>
                    </a:cubicBezTo>
                    <a:lnTo>
                      <a:pt x="157531" y="379421"/>
                    </a:lnTo>
                    <a:lnTo>
                      <a:pt x="157531" y="270622"/>
                    </a:lnTo>
                    <a:cubicBezTo>
                      <a:pt x="157531" y="255341"/>
                      <a:pt x="169755" y="242506"/>
                      <a:pt x="185647" y="242506"/>
                    </a:cubicBezTo>
                    <a:lnTo>
                      <a:pt x="246770" y="242506"/>
                    </a:lnTo>
                    <a:cubicBezTo>
                      <a:pt x="262051" y="242506"/>
                      <a:pt x="274887" y="254730"/>
                      <a:pt x="274887" y="270622"/>
                    </a:cubicBezTo>
                    <a:lnTo>
                      <a:pt x="274887" y="379421"/>
                    </a:lnTo>
                    <a:lnTo>
                      <a:pt x="357403" y="379421"/>
                    </a:lnTo>
                    <a:close/>
                  </a:path>
                </a:pathLst>
              </a:custGeom>
              <a:solidFill>
                <a:schemeClr val="bg1"/>
              </a:solidFill>
              <a:ln w="6107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25" name="文本框 12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55775" y="3438095"/>
                <a:ext cx="2480310" cy="175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实施主导产业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壮大行动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 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9682" y="3496"/>
              <a:ext cx="4386" cy="5370"/>
              <a:chOff x="6153254" y="2229690"/>
              <a:chExt cx="2785110" cy="3409729"/>
            </a:xfrm>
          </p:grpSpPr>
          <p:sp>
            <p:nvSpPr>
              <p:cNvPr id="88" name="任意多边形: 形状 35"/>
              <p:cNvSpPr/>
              <p:nvPr>
                <p:custDataLst>
                  <p:tags r:id="rId17"/>
                </p:custDataLst>
              </p:nvPr>
            </p:nvSpPr>
            <p:spPr>
              <a:xfrm>
                <a:off x="6270729" y="2555107"/>
                <a:ext cx="2510273" cy="3084310"/>
              </a:xfrm>
              <a:custGeom>
                <a:avLst/>
                <a:gdLst>
                  <a:gd name="connsiteX0" fmla="*/ 1681472 w 1863095"/>
                  <a:gd name="connsiteY0" fmla="*/ 2289140 h 2289139"/>
                  <a:gd name="connsiteX1" fmla="*/ 181624 w 1863095"/>
                  <a:gd name="connsiteY1" fmla="*/ 2289140 h 2289139"/>
                  <a:gd name="connsiteX2" fmla="*/ 0 w 1863095"/>
                  <a:gd name="connsiteY2" fmla="*/ 2107516 h 2289139"/>
                  <a:gd name="connsiteX3" fmla="*/ 0 w 1863095"/>
                  <a:gd name="connsiteY3" fmla="*/ 181624 h 2289139"/>
                  <a:gd name="connsiteX4" fmla="*/ 181624 w 1863095"/>
                  <a:gd name="connsiteY4" fmla="*/ 0 h 2289139"/>
                  <a:gd name="connsiteX5" fmla="*/ 1681472 w 1863095"/>
                  <a:gd name="connsiteY5" fmla="*/ 0 h 2289139"/>
                  <a:gd name="connsiteX6" fmla="*/ 1863096 w 1863095"/>
                  <a:gd name="connsiteY6" fmla="*/ 181624 h 2289139"/>
                  <a:gd name="connsiteX7" fmla="*/ 1863096 w 1863095"/>
                  <a:gd name="connsiteY7" fmla="*/ 2107999 h 2289139"/>
                  <a:gd name="connsiteX8" fmla="*/ 1681472 w 1863095"/>
                  <a:gd name="connsiteY8" fmla="*/ 2289140 h 228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3095" h="2289139">
                    <a:moveTo>
                      <a:pt x="1681472" y="2289140"/>
                    </a:moveTo>
                    <a:lnTo>
                      <a:pt x="181624" y="2289140"/>
                    </a:lnTo>
                    <a:cubicBezTo>
                      <a:pt x="81151" y="2289140"/>
                      <a:pt x="0" y="2207989"/>
                      <a:pt x="0" y="2107516"/>
                    </a:cubicBezTo>
                    <a:lnTo>
                      <a:pt x="0" y="181624"/>
                    </a:lnTo>
                    <a:cubicBezTo>
                      <a:pt x="0" y="81151"/>
                      <a:pt x="81151" y="0"/>
                      <a:pt x="181624" y="0"/>
                    </a:cubicBezTo>
                    <a:lnTo>
                      <a:pt x="1681472" y="0"/>
                    </a:lnTo>
                    <a:cubicBezTo>
                      <a:pt x="1781945" y="0"/>
                      <a:pt x="1863096" y="81151"/>
                      <a:pt x="1863096" y="181624"/>
                    </a:cubicBezTo>
                    <a:lnTo>
                      <a:pt x="1863096" y="2107999"/>
                    </a:lnTo>
                    <a:cubicBezTo>
                      <a:pt x="1863096" y="2207989"/>
                      <a:pt x="1781462" y="2289140"/>
                      <a:pt x="1681472" y="2289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0" cap="flat">
                <a:noFill/>
                <a:prstDash val="solid"/>
                <a:miter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89" name="任意多边形: 形状 37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70729" y="5118750"/>
                <a:ext cx="2510273" cy="520669"/>
              </a:xfrm>
              <a:custGeom>
                <a:avLst/>
                <a:gdLst>
                  <a:gd name="connsiteX0" fmla="*/ 0 w 1863095"/>
                  <a:gd name="connsiteY0" fmla="*/ 224132 h 386434"/>
                  <a:gd name="connsiteX1" fmla="*/ 0 w 1863095"/>
                  <a:gd name="connsiteY1" fmla="*/ 0 h 386434"/>
                  <a:gd name="connsiteX2" fmla="*/ 1863096 w 1863095"/>
                  <a:gd name="connsiteY2" fmla="*/ 0 h 386434"/>
                  <a:gd name="connsiteX3" fmla="*/ 1863096 w 1863095"/>
                  <a:gd name="connsiteY3" fmla="*/ 224132 h 386434"/>
                  <a:gd name="connsiteX4" fmla="*/ 1700794 w 1863095"/>
                  <a:gd name="connsiteY4" fmla="*/ 386434 h 386434"/>
                  <a:gd name="connsiteX5" fmla="*/ 162785 w 1863095"/>
                  <a:gd name="connsiteY5" fmla="*/ 386434 h 386434"/>
                  <a:gd name="connsiteX6" fmla="*/ 0 w 1863095"/>
                  <a:gd name="connsiteY6" fmla="*/ 224132 h 38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095" h="386434">
                    <a:moveTo>
                      <a:pt x="0" y="224132"/>
                    </a:moveTo>
                    <a:lnTo>
                      <a:pt x="0" y="0"/>
                    </a:lnTo>
                    <a:lnTo>
                      <a:pt x="1863096" y="0"/>
                    </a:lnTo>
                    <a:lnTo>
                      <a:pt x="1863096" y="224132"/>
                    </a:lnTo>
                    <a:cubicBezTo>
                      <a:pt x="1863096" y="313978"/>
                      <a:pt x="1790157" y="386434"/>
                      <a:pt x="1700794" y="386434"/>
                    </a:cubicBezTo>
                    <a:lnTo>
                      <a:pt x="162785" y="386434"/>
                    </a:lnTo>
                    <a:cubicBezTo>
                      <a:pt x="72456" y="386434"/>
                      <a:pt x="0" y="313978"/>
                      <a:pt x="0" y="224132"/>
                    </a:cubicBezTo>
                    <a:close/>
                  </a:path>
                </a:pathLst>
              </a:custGeom>
              <a:solidFill>
                <a:srgbClr val="E60000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1" name="任意多边形: 形状 39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70729" y="2229690"/>
                <a:ext cx="2510273" cy="846086"/>
              </a:xfrm>
              <a:custGeom>
                <a:avLst/>
                <a:gdLst>
                  <a:gd name="connsiteX0" fmla="*/ 1700794 w 1863095"/>
                  <a:gd name="connsiteY0" fmla="*/ 241521 h 627955"/>
                  <a:gd name="connsiteX1" fmla="*/ 1267987 w 1863095"/>
                  <a:gd name="connsiteY1" fmla="*/ 241521 h 627955"/>
                  <a:gd name="connsiteX2" fmla="*/ 931306 w 1863095"/>
                  <a:gd name="connsiteY2" fmla="*/ 0 h 627955"/>
                  <a:gd name="connsiteX3" fmla="*/ 594626 w 1863095"/>
                  <a:gd name="connsiteY3" fmla="*/ 241521 h 627955"/>
                  <a:gd name="connsiteX4" fmla="*/ 162302 w 1863095"/>
                  <a:gd name="connsiteY4" fmla="*/ 241521 h 627955"/>
                  <a:gd name="connsiteX5" fmla="*/ 0 w 1863095"/>
                  <a:gd name="connsiteY5" fmla="*/ 403824 h 627955"/>
                  <a:gd name="connsiteX6" fmla="*/ 0 w 1863095"/>
                  <a:gd name="connsiteY6" fmla="*/ 627956 h 627955"/>
                  <a:gd name="connsiteX7" fmla="*/ 1863096 w 1863095"/>
                  <a:gd name="connsiteY7" fmla="*/ 627956 h 627955"/>
                  <a:gd name="connsiteX8" fmla="*/ 1863096 w 1863095"/>
                  <a:gd name="connsiteY8" fmla="*/ 403824 h 627955"/>
                  <a:gd name="connsiteX9" fmla="*/ 1700794 w 1863095"/>
                  <a:gd name="connsiteY9" fmla="*/ 241521 h 62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3095" h="627955">
                    <a:moveTo>
                      <a:pt x="1700794" y="241521"/>
                    </a:moveTo>
                    <a:lnTo>
                      <a:pt x="1267987" y="241521"/>
                    </a:lnTo>
                    <a:lnTo>
                      <a:pt x="931306" y="0"/>
                    </a:lnTo>
                    <a:lnTo>
                      <a:pt x="594626" y="241521"/>
                    </a:lnTo>
                    <a:lnTo>
                      <a:pt x="162302" y="241521"/>
                    </a:lnTo>
                    <a:cubicBezTo>
                      <a:pt x="72456" y="241521"/>
                      <a:pt x="0" y="314461"/>
                      <a:pt x="0" y="403824"/>
                    </a:cubicBezTo>
                    <a:lnTo>
                      <a:pt x="0" y="627956"/>
                    </a:lnTo>
                    <a:lnTo>
                      <a:pt x="1863096" y="627956"/>
                    </a:lnTo>
                    <a:lnTo>
                      <a:pt x="1863096" y="403824"/>
                    </a:lnTo>
                    <a:cubicBezTo>
                      <a:pt x="1863096" y="313978"/>
                      <a:pt x="1790157" y="241521"/>
                      <a:pt x="1700794" y="241521"/>
                    </a:cubicBezTo>
                    <a:close/>
                  </a:path>
                </a:pathLst>
              </a:custGeom>
              <a:solidFill>
                <a:srgbClr val="E60000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106" name="图形 4"/>
              <p:cNvGrpSpPr/>
              <p:nvPr/>
            </p:nvGrpSpPr>
            <p:grpSpPr>
              <a:xfrm>
                <a:off x="7344336" y="2485754"/>
                <a:ext cx="363059" cy="419787"/>
                <a:chOff x="7094749" y="5109882"/>
                <a:chExt cx="371627" cy="429694"/>
              </a:xfrm>
              <a:solidFill>
                <a:schemeClr val="bg1"/>
              </a:solidFill>
            </p:grpSpPr>
            <p:sp>
              <p:nvSpPr>
                <p:cNvPr id="107" name="任意多边形: 形状 106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345964" y="5280415"/>
                  <a:ext cx="98408" cy="226155"/>
                </a:xfrm>
                <a:custGeom>
                  <a:avLst/>
                  <a:gdLst>
                    <a:gd name="connsiteX0" fmla="*/ 0 w 98408"/>
                    <a:gd name="connsiteY0" fmla="*/ 0 h 226155"/>
                    <a:gd name="connsiteX1" fmla="*/ 98408 w 98408"/>
                    <a:gd name="connsiteY1" fmla="*/ 0 h 226155"/>
                    <a:gd name="connsiteX2" fmla="*/ 98408 w 98408"/>
                    <a:gd name="connsiteY2" fmla="*/ 226155 h 226155"/>
                    <a:gd name="connsiteX3" fmla="*/ 0 w 98408"/>
                    <a:gd name="connsiteY3" fmla="*/ 226155 h 22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08" h="226155">
                      <a:moveTo>
                        <a:pt x="0" y="0"/>
                      </a:moveTo>
                      <a:lnTo>
                        <a:pt x="98408" y="0"/>
                      </a:lnTo>
                      <a:lnTo>
                        <a:pt x="98408" y="226155"/>
                      </a:lnTo>
                      <a:lnTo>
                        <a:pt x="0" y="226155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08" name="任意多边形: 形状 107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229831" y="5345205"/>
                  <a:ext cx="98408" cy="161364"/>
                </a:xfrm>
                <a:custGeom>
                  <a:avLst/>
                  <a:gdLst>
                    <a:gd name="connsiteX0" fmla="*/ 0 w 98408"/>
                    <a:gd name="connsiteY0" fmla="*/ 0 h 161364"/>
                    <a:gd name="connsiteX1" fmla="*/ 98408 w 98408"/>
                    <a:gd name="connsiteY1" fmla="*/ 0 h 161364"/>
                    <a:gd name="connsiteX2" fmla="*/ 98408 w 98408"/>
                    <a:gd name="connsiteY2" fmla="*/ 161365 h 161364"/>
                    <a:gd name="connsiteX3" fmla="*/ 0 w 98408"/>
                    <a:gd name="connsiteY3" fmla="*/ 161365 h 16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08" h="161364">
                      <a:moveTo>
                        <a:pt x="0" y="0"/>
                      </a:moveTo>
                      <a:lnTo>
                        <a:pt x="98408" y="0"/>
                      </a:lnTo>
                      <a:lnTo>
                        <a:pt x="98408" y="161365"/>
                      </a:lnTo>
                      <a:lnTo>
                        <a:pt x="0" y="161365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09" name="任意多边形: 形状 10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114308" y="5398994"/>
                  <a:ext cx="98408" cy="107576"/>
                </a:xfrm>
                <a:custGeom>
                  <a:avLst/>
                  <a:gdLst>
                    <a:gd name="connsiteX0" fmla="*/ 0 w 98408"/>
                    <a:gd name="connsiteY0" fmla="*/ 0 h 107576"/>
                    <a:gd name="connsiteX1" fmla="*/ 98408 w 98408"/>
                    <a:gd name="connsiteY1" fmla="*/ 0 h 107576"/>
                    <a:gd name="connsiteX2" fmla="*/ 98408 w 98408"/>
                    <a:gd name="connsiteY2" fmla="*/ 107576 h 107576"/>
                    <a:gd name="connsiteX3" fmla="*/ 0 w 98408"/>
                    <a:gd name="connsiteY3" fmla="*/ 107576 h 10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08" h="107576">
                      <a:moveTo>
                        <a:pt x="0" y="0"/>
                      </a:moveTo>
                      <a:lnTo>
                        <a:pt x="98408" y="0"/>
                      </a:lnTo>
                      <a:lnTo>
                        <a:pt x="98408" y="107576"/>
                      </a:lnTo>
                      <a:lnTo>
                        <a:pt x="0" y="107576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0" name="任意多边形: 形状 109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116753" y="5109882"/>
                  <a:ext cx="311727" cy="206808"/>
                </a:xfrm>
                <a:custGeom>
                  <a:avLst/>
                  <a:gdLst>
                    <a:gd name="connsiteX0" fmla="*/ 212708 w 311727"/>
                    <a:gd name="connsiteY0" fmla="*/ 34840 h 206808"/>
                    <a:gd name="connsiteX1" fmla="*/ 244492 w 311727"/>
                    <a:gd name="connsiteY1" fmla="*/ 50121 h 206808"/>
                    <a:gd name="connsiteX2" fmla="*/ 0 w 311727"/>
                    <a:gd name="connsiteY2" fmla="*/ 198039 h 206808"/>
                    <a:gd name="connsiteX3" fmla="*/ 280555 w 311727"/>
                    <a:gd name="connsiteY3" fmla="*/ 73959 h 206808"/>
                    <a:gd name="connsiteX4" fmla="*/ 311727 w 311727"/>
                    <a:gd name="connsiteY4" fmla="*/ 92907 h 206808"/>
                    <a:gd name="connsiteX5" fmla="*/ 295835 w 311727"/>
                    <a:gd name="connsiteY5" fmla="*/ 0 h 206808"/>
                    <a:gd name="connsiteX6" fmla="*/ 212708 w 311727"/>
                    <a:gd name="connsiteY6" fmla="*/ 34840 h 20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727" h="206808">
                      <a:moveTo>
                        <a:pt x="212708" y="34840"/>
                      </a:moveTo>
                      <a:lnTo>
                        <a:pt x="244492" y="50121"/>
                      </a:lnTo>
                      <a:cubicBezTo>
                        <a:pt x="176034" y="212097"/>
                        <a:pt x="0" y="198039"/>
                        <a:pt x="0" y="198039"/>
                      </a:cubicBezTo>
                      <a:cubicBezTo>
                        <a:pt x="171144" y="235324"/>
                        <a:pt x="238380" y="146084"/>
                        <a:pt x="280555" y="73959"/>
                      </a:cubicBezTo>
                      <a:lnTo>
                        <a:pt x="311727" y="92907"/>
                      </a:lnTo>
                      <a:lnTo>
                        <a:pt x="295835" y="0"/>
                      </a:lnTo>
                      <a:lnTo>
                        <a:pt x="212708" y="34840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1" name="任意多边形: 形状 110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094749" y="5521851"/>
                  <a:ext cx="371627" cy="17725"/>
                </a:xfrm>
                <a:custGeom>
                  <a:avLst/>
                  <a:gdLst>
                    <a:gd name="connsiteX0" fmla="*/ 0 w 371627"/>
                    <a:gd name="connsiteY0" fmla="*/ 0 h 17725"/>
                    <a:gd name="connsiteX1" fmla="*/ 371628 w 371627"/>
                    <a:gd name="connsiteY1" fmla="*/ 0 h 17725"/>
                    <a:gd name="connsiteX2" fmla="*/ 371628 w 371627"/>
                    <a:gd name="connsiteY2" fmla="*/ 17726 h 17725"/>
                    <a:gd name="connsiteX3" fmla="*/ 0 w 371627"/>
                    <a:gd name="connsiteY3" fmla="*/ 17726 h 1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627" h="17725">
                      <a:moveTo>
                        <a:pt x="0" y="0"/>
                      </a:moveTo>
                      <a:lnTo>
                        <a:pt x="371628" y="0"/>
                      </a:lnTo>
                      <a:lnTo>
                        <a:pt x="371628" y="17726"/>
                      </a:lnTo>
                      <a:lnTo>
                        <a:pt x="0" y="17726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sp>
            <p:nvSpPr>
              <p:cNvPr id="126" name="文本框 125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153254" y="3279345"/>
                <a:ext cx="2785110" cy="1956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实施县域特色产业集群“领跑者”</a:t>
                </a:r>
                <a:endPara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企业培育行动</a:t>
                </a:r>
                <a:endParaRPr kumimoji="0" lang="zh-CN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14193" y="3496"/>
              <a:ext cx="4331" cy="5370"/>
              <a:chOff x="9012838" y="2229690"/>
              <a:chExt cx="2750185" cy="3409729"/>
            </a:xfrm>
          </p:grpSpPr>
          <p:sp>
            <p:nvSpPr>
              <p:cNvPr id="92" name="任意多边形: 形状 27"/>
              <p:cNvSpPr/>
              <p:nvPr>
                <p:custDataLst>
                  <p:tags r:id="rId26"/>
                </p:custDataLst>
              </p:nvPr>
            </p:nvSpPr>
            <p:spPr>
              <a:xfrm>
                <a:off x="9116978" y="2555107"/>
                <a:ext cx="2510274" cy="3084310"/>
              </a:xfrm>
              <a:custGeom>
                <a:avLst/>
                <a:gdLst>
                  <a:gd name="connsiteX0" fmla="*/ 1681472 w 1863096"/>
                  <a:gd name="connsiteY0" fmla="*/ 2289140 h 2289139"/>
                  <a:gd name="connsiteX1" fmla="*/ 181624 w 1863096"/>
                  <a:gd name="connsiteY1" fmla="*/ 2289140 h 2289139"/>
                  <a:gd name="connsiteX2" fmla="*/ 0 w 1863096"/>
                  <a:gd name="connsiteY2" fmla="*/ 2107516 h 2289139"/>
                  <a:gd name="connsiteX3" fmla="*/ 0 w 1863096"/>
                  <a:gd name="connsiteY3" fmla="*/ 181624 h 2289139"/>
                  <a:gd name="connsiteX4" fmla="*/ 181624 w 1863096"/>
                  <a:gd name="connsiteY4" fmla="*/ 0 h 2289139"/>
                  <a:gd name="connsiteX5" fmla="*/ 1681472 w 1863096"/>
                  <a:gd name="connsiteY5" fmla="*/ 0 h 2289139"/>
                  <a:gd name="connsiteX6" fmla="*/ 1863096 w 1863096"/>
                  <a:gd name="connsiteY6" fmla="*/ 181624 h 2289139"/>
                  <a:gd name="connsiteX7" fmla="*/ 1863096 w 1863096"/>
                  <a:gd name="connsiteY7" fmla="*/ 2107999 h 2289139"/>
                  <a:gd name="connsiteX8" fmla="*/ 1681472 w 1863096"/>
                  <a:gd name="connsiteY8" fmla="*/ 2289140 h 228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3096" h="2289139">
                    <a:moveTo>
                      <a:pt x="1681472" y="2289140"/>
                    </a:moveTo>
                    <a:lnTo>
                      <a:pt x="181624" y="2289140"/>
                    </a:lnTo>
                    <a:cubicBezTo>
                      <a:pt x="81151" y="2289140"/>
                      <a:pt x="0" y="2207989"/>
                      <a:pt x="0" y="2107516"/>
                    </a:cubicBezTo>
                    <a:lnTo>
                      <a:pt x="0" y="181624"/>
                    </a:lnTo>
                    <a:cubicBezTo>
                      <a:pt x="0" y="81151"/>
                      <a:pt x="81151" y="0"/>
                      <a:pt x="181624" y="0"/>
                    </a:cubicBezTo>
                    <a:lnTo>
                      <a:pt x="1681472" y="0"/>
                    </a:lnTo>
                    <a:cubicBezTo>
                      <a:pt x="1781945" y="0"/>
                      <a:pt x="1863096" y="81151"/>
                      <a:pt x="1863096" y="181624"/>
                    </a:cubicBezTo>
                    <a:lnTo>
                      <a:pt x="1863096" y="2107999"/>
                    </a:lnTo>
                    <a:cubicBezTo>
                      <a:pt x="1863096" y="2207989"/>
                      <a:pt x="1781945" y="2289140"/>
                      <a:pt x="1681472" y="2289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0" cap="flat">
                <a:noFill/>
                <a:prstDash val="solid"/>
                <a:miter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4" name="任意多边形: 形状 31"/>
              <p:cNvSpPr/>
              <p:nvPr>
                <p:custDataLst>
                  <p:tags r:id="rId27"/>
                </p:custDataLst>
              </p:nvPr>
            </p:nvSpPr>
            <p:spPr>
              <a:xfrm>
                <a:off x="9116978" y="5118750"/>
                <a:ext cx="2510274" cy="520669"/>
              </a:xfrm>
              <a:custGeom>
                <a:avLst/>
                <a:gdLst>
                  <a:gd name="connsiteX0" fmla="*/ 0 w 1863096"/>
                  <a:gd name="connsiteY0" fmla="*/ 224132 h 386434"/>
                  <a:gd name="connsiteX1" fmla="*/ 0 w 1863096"/>
                  <a:gd name="connsiteY1" fmla="*/ 0 h 386434"/>
                  <a:gd name="connsiteX2" fmla="*/ 1863096 w 1863096"/>
                  <a:gd name="connsiteY2" fmla="*/ 0 h 386434"/>
                  <a:gd name="connsiteX3" fmla="*/ 1863096 w 1863096"/>
                  <a:gd name="connsiteY3" fmla="*/ 224132 h 386434"/>
                  <a:gd name="connsiteX4" fmla="*/ 1700794 w 1863096"/>
                  <a:gd name="connsiteY4" fmla="*/ 386434 h 386434"/>
                  <a:gd name="connsiteX5" fmla="*/ 162786 w 1863096"/>
                  <a:gd name="connsiteY5" fmla="*/ 386434 h 386434"/>
                  <a:gd name="connsiteX6" fmla="*/ 0 w 1863096"/>
                  <a:gd name="connsiteY6" fmla="*/ 224132 h 38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096" h="386434">
                    <a:moveTo>
                      <a:pt x="0" y="224132"/>
                    </a:moveTo>
                    <a:lnTo>
                      <a:pt x="0" y="0"/>
                    </a:lnTo>
                    <a:lnTo>
                      <a:pt x="1863096" y="0"/>
                    </a:lnTo>
                    <a:lnTo>
                      <a:pt x="1863096" y="224132"/>
                    </a:lnTo>
                    <a:cubicBezTo>
                      <a:pt x="1863096" y="313978"/>
                      <a:pt x="1790157" y="386434"/>
                      <a:pt x="1700794" y="386434"/>
                    </a:cubicBezTo>
                    <a:lnTo>
                      <a:pt x="162786" y="386434"/>
                    </a:lnTo>
                    <a:cubicBezTo>
                      <a:pt x="72939" y="386434"/>
                      <a:pt x="0" y="313978"/>
                      <a:pt x="0" y="224132"/>
                    </a:cubicBezTo>
                    <a:close/>
                  </a:path>
                </a:pathLst>
              </a:custGeom>
              <a:solidFill>
                <a:srgbClr val="F3C369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95" name="任意多边形: 形状 32"/>
              <p:cNvSpPr/>
              <p:nvPr>
                <p:custDataLst>
                  <p:tags r:id="rId28"/>
                </p:custDataLst>
              </p:nvPr>
            </p:nvSpPr>
            <p:spPr>
              <a:xfrm>
                <a:off x="9116978" y="2229690"/>
                <a:ext cx="2510274" cy="846086"/>
              </a:xfrm>
              <a:custGeom>
                <a:avLst/>
                <a:gdLst>
                  <a:gd name="connsiteX0" fmla="*/ 1700794 w 1863096"/>
                  <a:gd name="connsiteY0" fmla="*/ 241521 h 627955"/>
                  <a:gd name="connsiteX1" fmla="*/ 1267988 w 1863096"/>
                  <a:gd name="connsiteY1" fmla="*/ 241521 h 627955"/>
                  <a:gd name="connsiteX2" fmla="*/ 931306 w 1863096"/>
                  <a:gd name="connsiteY2" fmla="*/ 0 h 627955"/>
                  <a:gd name="connsiteX3" fmla="*/ 594626 w 1863096"/>
                  <a:gd name="connsiteY3" fmla="*/ 241521 h 627955"/>
                  <a:gd name="connsiteX4" fmla="*/ 162302 w 1863096"/>
                  <a:gd name="connsiteY4" fmla="*/ 241521 h 627955"/>
                  <a:gd name="connsiteX5" fmla="*/ 0 w 1863096"/>
                  <a:gd name="connsiteY5" fmla="*/ 403824 h 627955"/>
                  <a:gd name="connsiteX6" fmla="*/ 0 w 1863096"/>
                  <a:gd name="connsiteY6" fmla="*/ 627956 h 627955"/>
                  <a:gd name="connsiteX7" fmla="*/ 1863096 w 1863096"/>
                  <a:gd name="connsiteY7" fmla="*/ 627956 h 627955"/>
                  <a:gd name="connsiteX8" fmla="*/ 1863096 w 1863096"/>
                  <a:gd name="connsiteY8" fmla="*/ 403824 h 627955"/>
                  <a:gd name="connsiteX9" fmla="*/ 1700794 w 1863096"/>
                  <a:gd name="connsiteY9" fmla="*/ 241521 h 62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3096" h="627955">
                    <a:moveTo>
                      <a:pt x="1700794" y="241521"/>
                    </a:moveTo>
                    <a:lnTo>
                      <a:pt x="1267988" y="241521"/>
                    </a:lnTo>
                    <a:lnTo>
                      <a:pt x="931306" y="0"/>
                    </a:lnTo>
                    <a:lnTo>
                      <a:pt x="594626" y="241521"/>
                    </a:lnTo>
                    <a:lnTo>
                      <a:pt x="162302" y="241521"/>
                    </a:lnTo>
                    <a:cubicBezTo>
                      <a:pt x="72456" y="241521"/>
                      <a:pt x="0" y="314461"/>
                      <a:pt x="0" y="403824"/>
                    </a:cubicBezTo>
                    <a:lnTo>
                      <a:pt x="0" y="627956"/>
                    </a:lnTo>
                    <a:lnTo>
                      <a:pt x="1863096" y="627956"/>
                    </a:lnTo>
                    <a:lnTo>
                      <a:pt x="1863096" y="403824"/>
                    </a:lnTo>
                    <a:cubicBezTo>
                      <a:pt x="1863096" y="313978"/>
                      <a:pt x="1790640" y="241521"/>
                      <a:pt x="1700794" y="241521"/>
                    </a:cubicBezTo>
                    <a:close/>
                  </a:path>
                </a:pathLst>
              </a:custGeom>
              <a:solidFill>
                <a:srgbClr val="F3C369"/>
              </a:solidFill>
              <a:ln w="4830" cap="flat">
                <a:noFill/>
                <a:prstDash val="solid"/>
                <a:miter/>
              </a:ln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112" name="图形 4"/>
              <p:cNvGrpSpPr/>
              <p:nvPr/>
            </p:nvGrpSpPr>
            <p:grpSpPr>
              <a:xfrm>
                <a:off x="10162520" y="2539197"/>
                <a:ext cx="419191" cy="312900"/>
                <a:chOff x="6265310" y="6064623"/>
                <a:chExt cx="429083" cy="320284"/>
              </a:xfrm>
              <a:solidFill>
                <a:schemeClr val="bg1"/>
              </a:solidFill>
            </p:grpSpPr>
            <p:sp>
              <p:nvSpPr>
                <p:cNvPr id="113" name="任意多边形: 形状 112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6419951" y="6064623"/>
                  <a:ext cx="120412" cy="95351"/>
                </a:xfrm>
                <a:custGeom>
                  <a:avLst/>
                  <a:gdLst>
                    <a:gd name="connsiteX0" fmla="*/ 114300 w 120412"/>
                    <a:gd name="connsiteY0" fmla="*/ 0 h 95351"/>
                    <a:gd name="connsiteX1" fmla="*/ 6112 w 120412"/>
                    <a:gd name="connsiteY1" fmla="*/ 0 h 95351"/>
                    <a:gd name="connsiteX2" fmla="*/ 0 w 120412"/>
                    <a:gd name="connsiteY2" fmla="*/ 6112 h 95351"/>
                    <a:gd name="connsiteX3" fmla="*/ 0 w 120412"/>
                    <a:gd name="connsiteY3" fmla="*/ 89239 h 95351"/>
                    <a:gd name="connsiteX4" fmla="*/ 6112 w 120412"/>
                    <a:gd name="connsiteY4" fmla="*/ 95352 h 95351"/>
                    <a:gd name="connsiteX5" fmla="*/ 114300 w 120412"/>
                    <a:gd name="connsiteY5" fmla="*/ 95352 h 95351"/>
                    <a:gd name="connsiteX6" fmla="*/ 120412 w 120412"/>
                    <a:gd name="connsiteY6" fmla="*/ 89239 h 95351"/>
                    <a:gd name="connsiteX7" fmla="*/ 120412 w 120412"/>
                    <a:gd name="connsiteY7" fmla="*/ 6112 h 95351"/>
                    <a:gd name="connsiteX8" fmla="*/ 114300 w 120412"/>
                    <a:gd name="connsiteY8" fmla="*/ 0 h 9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412" h="95351">
                      <a:moveTo>
                        <a:pt x="114300" y="0"/>
                      </a:moveTo>
                      <a:lnTo>
                        <a:pt x="6112" y="0"/>
                      </a:lnTo>
                      <a:cubicBezTo>
                        <a:pt x="2445" y="0"/>
                        <a:pt x="0" y="3056"/>
                        <a:pt x="0" y="6112"/>
                      </a:cubicBezTo>
                      <a:lnTo>
                        <a:pt x="0" y="89239"/>
                      </a:lnTo>
                      <a:cubicBezTo>
                        <a:pt x="0" y="92907"/>
                        <a:pt x="3056" y="95352"/>
                        <a:pt x="6112" y="95352"/>
                      </a:cubicBezTo>
                      <a:lnTo>
                        <a:pt x="114300" y="95352"/>
                      </a:lnTo>
                      <a:cubicBezTo>
                        <a:pt x="117967" y="95352"/>
                        <a:pt x="120412" y="92296"/>
                        <a:pt x="120412" y="89239"/>
                      </a:cubicBezTo>
                      <a:lnTo>
                        <a:pt x="120412" y="6112"/>
                      </a:lnTo>
                      <a:cubicBezTo>
                        <a:pt x="120412" y="2445"/>
                        <a:pt x="117356" y="0"/>
                        <a:pt x="114300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4" name="任意多边形: 形状 11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6573981" y="6289556"/>
                  <a:ext cx="120412" cy="95351"/>
                </a:xfrm>
                <a:custGeom>
                  <a:avLst/>
                  <a:gdLst>
                    <a:gd name="connsiteX0" fmla="*/ 114300 w 120412"/>
                    <a:gd name="connsiteY0" fmla="*/ 0 h 95351"/>
                    <a:gd name="connsiteX1" fmla="*/ 6112 w 120412"/>
                    <a:gd name="connsiteY1" fmla="*/ 0 h 95351"/>
                    <a:gd name="connsiteX2" fmla="*/ 0 w 120412"/>
                    <a:gd name="connsiteY2" fmla="*/ 6112 h 95351"/>
                    <a:gd name="connsiteX3" fmla="*/ 0 w 120412"/>
                    <a:gd name="connsiteY3" fmla="*/ 89239 h 95351"/>
                    <a:gd name="connsiteX4" fmla="*/ 6112 w 120412"/>
                    <a:gd name="connsiteY4" fmla="*/ 95352 h 95351"/>
                    <a:gd name="connsiteX5" fmla="*/ 114300 w 120412"/>
                    <a:gd name="connsiteY5" fmla="*/ 95352 h 95351"/>
                    <a:gd name="connsiteX6" fmla="*/ 120412 w 120412"/>
                    <a:gd name="connsiteY6" fmla="*/ 89239 h 95351"/>
                    <a:gd name="connsiteX7" fmla="*/ 120412 w 120412"/>
                    <a:gd name="connsiteY7" fmla="*/ 6112 h 95351"/>
                    <a:gd name="connsiteX8" fmla="*/ 114300 w 120412"/>
                    <a:gd name="connsiteY8" fmla="*/ 0 h 9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412" h="95351">
                      <a:moveTo>
                        <a:pt x="114300" y="0"/>
                      </a:moveTo>
                      <a:lnTo>
                        <a:pt x="6112" y="0"/>
                      </a:lnTo>
                      <a:cubicBezTo>
                        <a:pt x="2445" y="0"/>
                        <a:pt x="0" y="3056"/>
                        <a:pt x="0" y="6112"/>
                      </a:cubicBezTo>
                      <a:lnTo>
                        <a:pt x="0" y="89239"/>
                      </a:lnTo>
                      <a:cubicBezTo>
                        <a:pt x="0" y="92907"/>
                        <a:pt x="3056" y="95352"/>
                        <a:pt x="6112" y="95352"/>
                      </a:cubicBezTo>
                      <a:lnTo>
                        <a:pt x="114300" y="95352"/>
                      </a:lnTo>
                      <a:cubicBezTo>
                        <a:pt x="117967" y="95352"/>
                        <a:pt x="120412" y="92296"/>
                        <a:pt x="120412" y="89239"/>
                      </a:cubicBezTo>
                      <a:lnTo>
                        <a:pt x="120412" y="6112"/>
                      </a:lnTo>
                      <a:cubicBezTo>
                        <a:pt x="120412" y="3056"/>
                        <a:pt x="117967" y="0"/>
                        <a:pt x="114300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5" name="任意多边形: 形状 114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6419951" y="6289556"/>
                  <a:ext cx="120412" cy="95351"/>
                </a:xfrm>
                <a:custGeom>
                  <a:avLst/>
                  <a:gdLst>
                    <a:gd name="connsiteX0" fmla="*/ 114300 w 120412"/>
                    <a:gd name="connsiteY0" fmla="*/ 0 h 95351"/>
                    <a:gd name="connsiteX1" fmla="*/ 6112 w 120412"/>
                    <a:gd name="connsiteY1" fmla="*/ 0 h 95351"/>
                    <a:gd name="connsiteX2" fmla="*/ 0 w 120412"/>
                    <a:gd name="connsiteY2" fmla="*/ 6112 h 95351"/>
                    <a:gd name="connsiteX3" fmla="*/ 0 w 120412"/>
                    <a:gd name="connsiteY3" fmla="*/ 89239 h 95351"/>
                    <a:gd name="connsiteX4" fmla="*/ 6112 w 120412"/>
                    <a:gd name="connsiteY4" fmla="*/ 95352 h 95351"/>
                    <a:gd name="connsiteX5" fmla="*/ 114300 w 120412"/>
                    <a:gd name="connsiteY5" fmla="*/ 95352 h 95351"/>
                    <a:gd name="connsiteX6" fmla="*/ 120412 w 120412"/>
                    <a:gd name="connsiteY6" fmla="*/ 89239 h 95351"/>
                    <a:gd name="connsiteX7" fmla="*/ 120412 w 120412"/>
                    <a:gd name="connsiteY7" fmla="*/ 6112 h 95351"/>
                    <a:gd name="connsiteX8" fmla="*/ 114300 w 120412"/>
                    <a:gd name="connsiteY8" fmla="*/ 0 h 9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412" h="95351">
                      <a:moveTo>
                        <a:pt x="114300" y="0"/>
                      </a:moveTo>
                      <a:lnTo>
                        <a:pt x="6112" y="0"/>
                      </a:lnTo>
                      <a:cubicBezTo>
                        <a:pt x="2445" y="0"/>
                        <a:pt x="0" y="3056"/>
                        <a:pt x="0" y="6112"/>
                      </a:cubicBezTo>
                      <a:lnTo>
                        <a:pt x="0" y="89239"/>
                      </a:lnTo>
                      <a:cubicBezTo>
                        <a:pt x="0" y="92907"/>
                        <a:pt x="3056" y="95352"/>
                        <a:pt x="6112" y="95352"/>
                      </a:cubicBezTo>
                      <a:lnTo>
                        <a:pt x="114300" y="95352"/>
                      </a:lnTo>
                      <a:cubicBezTo>
                        <a:pt x="117967" y="95352"/>
                        <a:pt x="120412" y="92296"/>
                        <a:pt x="120412" y="89239"/>
                      </a:cubicBezTo>
                      <a:lnTo>
                        <a:pt x="120412" y="6112"/>
                      </a:lnTo>
                      <a:cubicBezTo>
                        <a:pt x="120412" y="3056"/>
                        <a:pt x="117356" y="0"/>
                        <a:pt x="114300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6" name="任意多边形: 形状 115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6265310" y="6289556"/>
                  <a:ext cx="120490" cy="95351"/>
                </a:xfrm>
                <a:custGeom>
                  <a:avLst/>
                  <a:gdLst>
                    <a:gd name="connsiteX0" fmla="*/ 114300 w 120490"/>
                    <a:gd name="connsiteY0" fmla="*/ 0 h 95351"/>
                    <a:gd name="connsiteX1" fmla="*/ 6112 w 120490"/>
                    <a:gd name="connsiteY1" fmla="*/ 0 h 95351"/>
                    <a:gd name="connsiteX2" fmla="*/ 0 w 120490"/>
                    <a:gd name="connsiteY2" fmla="*/ 6112 h 95351"/>
                    <a:gd name="connsiteX3" fmla="*/ 0 w 120490"/>
                    <a:gd name="connsiteY3" fmla="*/ 89239 h 95351"/>
                    <a:gd name="connsiteX4" fmla="*/ 6112 w 120490"/>
                    <a:gd name="connsiteY4" fmla="*/ 95352 h 95351"/>
                    <a:gd name="connsiteX5" fmla="*/ 114300 w 120490"/>
                    <a:gd name="connsiteY5" fmla="*/ 95352 h 95351"/>
                    <a:gd name="connsiteX6" fmla="*/ 120412 w 120490"/>
                    <a:gd name="connsiteY6" fmla="*/ 89239 h 95351"/>
                    <a:gd name="connsiteX7" fmla="*/ 120412 w 120490"/>
                    <a:gd name="connsiteY7" fmla="*/ 6112 h 95351"/>
                    <a:gd name="connsiteX8" fmla="*/ 114300 w 120490"/>
                    <a:gd name="connsiteY8" fmla="*/ 0 h 9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490" h="95351">
                      <a:moveTo>
                        <a:pt x="114300" y="0"/>
                      </a:moveTo>
                      <a:lnTo>
                        <a:pt x="6112" y="0"/>
                      </a:lnTo>
                      <a:cubicBezTo>
                        <a:pt x="2445" y="0"/>
                        <a:pt x="0" y="3056"/>
                        <a:pt x="0" y="6112"/>
                      </a:cubicBezTo>
                      <a:lnTo>
                        <a:pt x="0" y="89239"/>
                      </a:lnTo>
                      <a:cubicBezTo>
                        <a:pt x="0" y="92907"/>
                        <a:pt x="3056" y="95352"/>
                        <a:pt x="6112" y="95352"/>
                      </a:cubicBezTo>
                      <a:lnTo>
                        <a:pt x="114300" y="95352"/>
                      </a:lnTo>
                      <a:cubicBezTo>
                        <a:pt x="117967" y="95352"/>
                        <a:pt x="120412" y="92296"/>
                        <a:pt x="120412" y="89239"/>
                      </a:cubicBezTo>
                      <a:lnTo>
                        <a:pt x="120412" y="6112"/>
                      </a:lnTo>
                      <a:cubicBezTo>
                        <a:pt x="121023" y="3056"/>
                        <a:pt x="117967" y="0"/>
                        <a:pt x="114300" y="0"/>
                      </a:cubicBez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17" name="任意多边形: 形状 116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6312986" y="6170977"/>
                  <a:ext cx="334342" cy="106965"/>
                </a:xfrm>
                <a:custGeom>
                  <a:avLst/>
                  <a:gdLst>
                    <a:gd name="connsiteX0" fmla="*/ 334343 w 334342"/>
                    <a:gd name="connsiteY0" fmla="*/ 46454 h 106965"/>
                    <a:gd name="connsiteX1" fmla="*/ 328231 w 334342"/>
                    <a:gd name="connsiteY1" fmla="*/ 40341 h 106965"/>
                    <a:gd name="connsiteX2" fmla="*/ 179702 w 334342"/>
                    <a:gd name="connsiteY2" fmla="*/ 40341 h 106965"/>
                    <a:gd name="connsiteX3" fmla="*/ 179702 w 334342"/>
                    <a:gd name="connsiteY3" fmla="*/ 6112 h 106965"/>
                    <a:gd name="connsiteX4" fmla="*/ 173589 w 334342"/>
                    <a:gd name="connsiteY4" fmla="*/ 0 h 106965"/>
                    <a:gd name="connsiteX5" fmla="*/ 161365 w 334342"/>
                    <a:gd name="connsiteY5" fmla="*/ 0 h 106965"/>
                    <a:gd name="connsiteX6" fmla="*/ 155253 w 334342"/>
                    <a:gd name="connsiteY6" fmla="*/ 6112 h 106965"/>
                    <a:gd name="connsiteX7" fmla="*/ 155253 w 334342"/>
                    <a:gd name="connsiteY7" fmla="*/ 40341 h 106965"/>
                    <a:gd name="connsiteX8" fmla="*/ 6112 w 334342"/>
                    <a:gd name="connsiteY8" fmla="*/ 40341 h 106965"/>
                    <a:gd name="connsiteX9" fmla="*/ 0 w 334342"/>
                    <a:gd name="connsiteY9" fmla="*/ 46454 h 106965"/>
                    <a:gd name="connsiteX10" fmla="*/ 0 w 334342"/>
                    <a:gd name="connsiteY10" fmla="*/ 48898 h 106965"/>
                    <a:gd name="connsiteX11" fmla="*/ 0 w 334342"/>
                    <a:gd name="connsiteY11" fmla="*/ 49510 h 106965"/>
                    <a:gd name="connsiteX12" fmla="*/ 0 w 334342"/>
                    <a:gd name="connsiteY12" fmla="*/ 99631 h 106965"/>
                    <a:gd name="connsiteX13" fmla="*/ 6112 w 334342"/>
                    <a:gd name="connsiteY13" fmla="*/ 105743 h 106965"/>
                    <a:gd name="connsiteX14" fmla="*/ 18337 w 334342"/>
                    <a:gd name="connsiteY14" fmla="*/ 105743 h 106965"/>
                    <a:gd name="connsiteX15" fmla="*/ 24449 w 334342"/>
                    <a:gd name="connsiteY15" fmla="*/ 99631 h 106965"/>
                    <a:gd name="connsiteX16" fmla="*/ 24449 w 334342"/>
                    <a:gd name="connsiteY16" fmla="*/ 65402 h 106965"/>
                    <a:gd name="connsiteX17" fmla="*/ 154641 w 334342"/>
                    <a:gd name="connsiteY17" fmla="*/ 65402 h 106965"/>
                    <a:gd name="connsiteX18" fmla="*/ 154641 w 334342"/>
                    <a:gd name="connsiteY18" fmla="*/ 99631 h 106965"/>
                    <a:gd name="connsiteX19" fmla="*/ 160753 w 334342"/>
                    <a:gd name="connsiteY19" fmla="*/ 105743 h 106965"/>
                    <a:gd name="connsiteX20" fmla="*/ 172978 w 334342"/>
                    <a:gd name="connsiteY20" fmla="*/ 105743 h 106965"/>
                    <a:gd name="connsiteX21" fmla="*/ 179090 w 334342"/>
                    <a:gd name="connsiteY21" fmla="*/ 99631 h 106965"/>
                    <a:gd name="connsiteX22" fmla="*/ 179090 w 334342"/>
                    <a:gd name="connsiteY22" fmla="*/ 65402 h 106965"/>
                    <a:gd name="connsiteX23" fmla="*/ 309282 w 334342"/>
                    <a:gd name="connsiteY23" fmla="*/ 65402 h 106965"/>
                    <a:gd name="connsiteX24" fmla="*/ 309282 w 334342"/>
                    <a:gd name="connsiteY24" fmla="*/ 100853 h 106965"/>
                    <a:gd name="connsiteX25" fmla="*/ 315395 w 334342"/>
                    <a:gd name="connsiteY25" fmla="*/ 106965 h 106965"/>
                    <a:gd name="connsiteX26" fmla="*/ 327619 w 334342"/>
                    <a:gd name="connsiteY26" fmla="*/ 106965 h 106965"/>
                    <a:gd name="connsiteX27" fmla="*/ 333731 w 334342"/>
                    <a:gd name="connsiteY27" fmla="*/ 100853 h 106965"/>
                    <a:gd name="connsiteX28" fmla="*/ 333731 w 334342"/>
                    <a:gd name="connsiteY28" fmla="*/ 48287 h 106965"/>
                    <a:gd name="connsiteX29" fmla="*/ 333731 w 334342"/>
                    <a:gd name="connsiteY29" fmla="*/ 48287 h 106965"/>
                    <a:gd name="connsiteX30" fmla="*/ 333731 w 334342"/>
                    <a:gd name="connsiteY30" fmla="*/ 46454 h 10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34342" h="106965">
                      <a:moveTo>
                        <a:pt x="334343" y="46454"/>
                      </a:moveTo>
                      <a:cubicBezTo>
                        <a:pt x="334343" y="42786"/>
                        <a:pt x="331287" y="40341"/>
                        <a:pt x="328231" y="40341"/>
                      </a:cubicBezTo>
                      <a:lnTo>
                        <a:pt x="179702" y="40341"/>
                      </a:lnTo>
                      <a:lnTo>
                        <a:pt x="179702" y="6112"/>
                      </a:lnTo>
                      <a:cubicBezTo>
                        <a:pt x="179702" y="2445"/>
                        <a:pt x="176646" y="0"/>
                        <a:pt x="173589" y="0"/>
                      </a:cubicBezTo>
                      <a:lnTo>
                        <a:pt x="161365" y="0"/>
                      </a:lnTo>
                      <a:cubicBezTo>
                        <a:pt x="157697" y="0"/>
                        <a:pt x="155253" y="3056"/>
                        <a:pt x="155253" y="6112"/>
                      </a:cubicBezTo>
                      <a:lnTo>
                        <a:pt x="155253" y="40341"/>
                      </a:lnTo>
                      <a:lnTo>
                        <a:pt x="6112" y="40341"/>
                      </a:lnTo>
                      <a:cubicBezTo>
                        <a:pt x="2445" y="40341"/>
                        <a:pt x="0" y="43398"/>
                        <a:pt x="0" y="46454"/>
                      </a:cubicBezTo>
                      <a:lnTo>
                        <a:pt x="0" y="48898"/>
                      </a:lnTo>
                      <a:cubicBezTo>
                        <a:pt x="0" y="48898"/>
                        <a:pt x="0" y="49510"/>
                        <a:pt x="0" y="49510"/>
                      </a:cubicBezTo>
                      <a:lnTo>
                        <a:pt x="0" y="99631"/>
                      </a:lnTo>
                      <a:cubicBezTo>
                        <a:pt x="0" y="103298"/>
                        <a:pt x="3056" y="105743"/>
                        <a:pt x="6112" y="105743"/>
                      </a:cubicBezTo>
                      <a:lnTo>
                        <a:pt x="18337" y="105743"/>
                      </a:lnTo>
                      <a:cubicBezTo>
                        <a:pt x="22004" y="105743"/>
                        <a:pt x="24449" y="102687"/>
                        <a:pt x="24449" y="99631"/>
                      </a:cubicBezTo>
                      <a:lnTo>
                        <a:pt x="24449" y="65402"/>
                      </a:lnTo>
                      <a:lnTo>
                        <a:pt x="154641" y="65402"/>
                      </a:lnTo>
                      <a:lnTo>
                        <a:pt x="154641" y="99631"/>
                      </a:lnTo>
                      <a:cubicBezTo>
                        <a:pt x="154641" y="103298"/>
                        <a:pt x="157697" y="105743"/>
                        <a:pt x="160753" y="105743"/>
                      </a:cubicBezTo>
                      <a:lnTo>
                        <a:pt x="172978" y="105743"/>
                      </a:lnTo>
                      <a:cubicBezTo>
                        <a:pt x="176646" y="105743"/>
                        <a:pt x="179090" y="102687"/>
                        <a:pt x="179090" y="99631"/>
                      </a:cubicBezTo>
                      <a:lnTo>
                        <a:pt x="179090" y="65402"/>
                      </a:lnTo>
                      <a:lnTo>
                        <a:pt x="309282" y="65402"/>
                      </a:lnTo>
                      <a:lnTo>
                        <a:pt x="309282" y="100853"/>
                      </a:lnTo>
                      <a:cubicBezTo>
                        <a:pt x="309282" y="104520"/>
                        <a:pt x="312338" y="106965"/>
                        <a:pt x="315395" y="106965"/>
                      </a:cubicBezTo>
                      <a:lnTo>
                        <a:pt x="327619" y="106965"/>
                      </a:lnTo>
                      <a:cubicBezTo>
                        <a:pt x="331287" y="106965"/>
                        <a:pt x="333731" y="103909"/>
                        <a:pt x="333731" y="100853"/>
                      </a:cubicBezTo>
                      <a:lnTo>
                        <a:pt x="333731" y="48287"/>
                      </a:lnTo>
                      <a:cubicBezTo>
                        <a:pt x="333731" y="48287"/>
                        <a:pt x="333731" y="48287"/>
                        <a:pt x="333731" y="48287"/>
                      </a:cubicBezTo>
                      <a:lnTo>
                        <a:pt x="333731" y="46454"/>
                      </a:lnTo>
                      <a:close/>
                    </a:path>
                  </a:pathLst>
                </a:custGeom>
                <a:grpFill/>
                <a:ln w="6107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</p:grpSp>
          <p:sp>
            <p:nvSpPr>
              <p:cNvPr id="127" name="文本框 126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012838" y="3438095"/>
                <a:ext cx="275018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实施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数字赋能行动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37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744345" y="1494790"/>
            <a:ext cx="8234680" cy="4018915"/>
            <a:chOff x="2747" y="2354"/>
            <a:chExt cx="12968" cy="6329"/>
          </a:xfrm>
        </p:grpSpPr>
        <p:sp>
          <p:nvSpPr>
            <p:cNvPr id="20" name="Aitds1"/>
            <p:cNvSpPr/>
            <p:nvPr>
              <p:custDataLst>
                <p:tags r:id="rId4"/>
              </p:custDataLst>
            </p:nvPr>
          </p:nvSpPr>
          <p:spPr>
            <a:xfrm>
              <a:off x="7152" y="7461"/>
              <a:ext cx="5787" cy="1101"/>
            </a:xfrm>
            <a:prstGeom prst="roundRect">
              <a:avLst>
                <a:gd name="adj" fmla="val 872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endParaRPr>
            </a:p>
          </p:txBody>
        </p:sp>
        <p:sp>
          <p:nvSpPr>
            <p:cNvPr id="7" name="Aitds1"/>
            <p:cNvSpPr/>
            <p:nvPr>
              <p:custDataLst>
                <p:tags r:id="rId5"/>
              </p:custDataLst>
            </p:nvPr>
          </p:nvSpPr>
          <p:spPr>
            <a:xfrm>
              <a:off x="6122" y="5820"/>
              <a:ext cx="5787" cy="1101"/>
            </a:xfrm>
            <a:prstGeom prst="roundRect">
              <a:avLst>
                <a:gd name="adj" fmla="val 872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endParaRPr>
            </a:p>
          </p:txBody>
        </p:sp>
        <p:sp>
          <p:nvSpPr>
            <p:cNvPr id="2" name="Aitds1"/>
            <p:cNvSpPr/>
            <p:nvPr>
              <p:custDataLst>
                <p:tags r:id="rId6"/>
              </p:custDataLst>
            </p:nvPr>
          </p:nvSpPr>
          <p:spPr>
            <a:xfrm>
              <a:off x="5150" y="4109"/>
              <a:ext cx="5787" cy="1101"/>
            </a:xfrm>
            <a:prstGeom prst="roundRect">
              <a:avLst>
                <a:gd name="adj" fmla="val 872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endParaRPr>
            </a:p>
          </p:txBody>
        </p:sp>
        <p:grpSp>
          <p:nvGrpSpPr>
            <p:cNvPr id="10" name="Aitds23"/>
            <p:cNvGrpSpPr/>
            <p:nvPr/>
          </p:nvGrpSpPr>
          <p:grpSpPr>
            <a:xfrm>
              <a:off x="3889" y="3942"/>
              <a:ext cx="926" cy="1200"/>
              <a:chOff x="4392127" y="3309557"/>
              <a:chExt cx="1428657" cy="1848985"/>
            </a:xfrm>
          </p:grpSpPr>
          <p:grpSp>
            <p:nvGrpSpPr>
              <p:cNvPr id="11" name="Group 4"/>
              <p:cNvGrpSpPr>
                <a:grpSpLocks noChangeAspect="1"/>
              </p:cNvGrpSpPr>
              <p:nvPr/>
            </p:nvGrpSpPr>
            <p:grpSpPr bwMode="auto">
              <a:xfrm>
                <a:off x="4392127" y="3309557"/>
                <a:ext cx="1428657" cy="1848985"/>
                <a:chOff x="3519" y="2351"/>
                <a:chExt cx="622" cy="805"/>
              </a:xfrm>
              <a:solidFill>
                <a:srgbClr val="C00000"/>
              </a:solidFill>
            </p:grpSpPr>
            <p:sp>
              <p:nvSpPr>
                <p:cNvPr id="12" name="Aitds23-1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3531" y="2708"/>
                  <a:ext cx="156" cy="220"/>
                </a:xfrm>
                <a:custGeom>
                  <a:avLst/>
                  <a:gdLst>
                    <a:gd name="T0" fmla="*/ 80 w 114"/>
                    <a:gd name="T1" fmla="*/ 0 h 162"/>
                    <a:gd name="T2" fmla="*/ 68 w 114"/>
                    <a:gd name="T3" fmla="*/ 60 h 162"/>
                    <a:gd name="T4" fmla="*/ 7 w 114"/>
                    <a:gd name="T5" fmla="*/ 127 h 162"/>
                    <a:gd name="T6" fmla="*/ 8 w 114"/>
                    <a:gd name="T7" fmla="*/ 155 h 162"/>
                    <a:gd name="T8" fmla="*/ 36 w 114"/>
                    <a:gd name="T9" fmla="*/ 153 h 162"/>
                    <a:gd name="T10" fmla="*/ 100 w 114"/>
                    <a:gd name="T11" fmla="*/ 82 h 162"/>
                    <a:gd name="T12" fmla="*/ 105 w 114"/>
                    <a:gd name="T13" fmla="*/ 73 h 162"/>
                    <a:gd name="T14" fmla="*/ 114 w 114"/>
                    <a:gd name="T15" fmla="*/ 30 h 162"/>
                    <a:gd name="T16" fmla="*/ 102 w 114"/>
                    <a:gd name="T17" fmla="*/ 16 h 162"/>
                    <a:gd name="T18" fmla="*/ 80 w 114"/>
                    <a:gd name="T19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62">
                      <a:moveTo>
                        <a:pt x="80" y="0"/>
                      </a:moveTo>
                      <a:cubicBezTo>
                        <a:pt x="68" y="60"/>
                        <a:pt x="68" y="60"/>
                        <a:pt x="68" y="60"/>
                      </a:cubicBezTo>
                      <a:cubicBezTo>
                        <a:pt x="7" y="127"/>
                        <a:pt x="7" y="127"/>
                        <a:pt x="7" y="127"/>
                      </a:cubicBezTo>
                      <a:cubicBezTo>
                        <a:pt x="0" y="135"/>
                        <a:pt x="1" y="148"/>
                        <a:pt x="8" y="155"/>
                      </a:cubicBezTo>
                      <a:cubicBezTo>
                        <a:pt x="16" y="162"/>
                        <a:pt x="29" y="161"/>
                        <a:pt x="36" y="153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103" y="80"/>
                        <a:pt x="104" y="77"/>
                        <a:pt x="105" y="73"/>
                      </a:cubicBezTo>
                      <a:cubicBezTo>
                        <a:pt x="114" y="30"/>
                        <a:pt x="114" y="30"/>
                        <a:pt x="114" y="30"/>
                      </a:cubicBezTo>
                      <a:cubicBezTo>
                        <a:pt x="110" y="25"/>
                        <a:pt x="106" y="20"/>
                        <a:pt x="102" y="16"/>
                      </a:cubicBezTo>
                      <a:cubicBezTo>
                        <a:pt x="93" y="12"/>
                        <a:pt x="86" y="5"/>
                        <a:pt x="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4" name="Aitds23-2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762" y="2489"/>
                  <a:ext cx="144" cy="93"/>
                </a:xfrm>
                <a:custGeom>
                  <a:avLst/>
                  <a:gdLst>
                    <a:gd name="T0" fmla="*/ 5 w 106"/>
                    <a:gd name="T1" fmla="*/ 39 h 68"/>
                    <a:gd name="T2" fmla="*/ 0 w 106"/>
                    <a:gd name="T3" fmla="*/ 55 h 68"/>
                    <a:gd name="T4" fmla="*/ 37 w 106"/>
                    <a:gd name="T5" fmla="*/ 67 h 68"/>
                    <a:gd name="T6" fmla="*/ 51 w 106"/>
                    <a:gd name="T7" fmla="*/ 65 h 68"/>
                    <a:gd name="T8" fmla="*/ 98 w 106"/>
                    <a:gd name="T9" fmla="*/ 31 h 68"/>
                    <a:gd name="T10" fmla="*/ 101 w 106"/>
                    <a:gd name="T11" fmla="*/ 9 h 68"/>
                    <a:gd name="T12" fmla="*/ 79 w 106"/>
                    <a:gd name="T13" fmla="*/ 5 h 68"/>
                    <a:gd name="T14" fmla="*/ 39 w 106"/>
                    <a:gd name="T15" fmla="*/ 34 h 68"/>
                    <a:gd name="T16" fmla="*/ 3 w 106"/>
                    <a:gd name="T17" fmla="*/ 23 h 68"/>
                    <a:gd name="T18" fmla="*/ 5 w 106"/>
                    <a:gd name="T19" fmla="*/ 3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" h="68">
                      <a:moveTo>
                        <a:pt x="5" y="39"/>
                      </a:moveTo>
                      <a:cubicBezTo>
                        <a:pt x="4" y="46"/>
                        <a:pt x="0" y="55"/>
                        <a:pt x="0" y="55"/>
                      </a:cubicBezTo>
                      <a:cubicBezTo>
                        <a:pt x="37" y="67"/>
                        <a:pt x="37" y="67"/>
                        <a:pt x="37" y="67"/>
                      </a:cubicBezTo>
                      <a:cubicBezTo>
                        <a:pt x="41" y="68"/>
                        <a:pt x="47" y="68"/>
                        <a:pt x="51" y="65"/>
                      </a:cubicBezTo>
                      <a:cubicBezTo>
                        <a:pt x="98" y="31"/>
                        <a:pt x="98" y="31"/>
                        <a:pt x="98" y="31"/>
                      </a:cubicBezTo>
                      <a:cubicBezTo>
                        <a:pt x="105" y="26"/>
                        <a:pt x="106" y="16"/>
                        <a:pt x="101" y="9"/>
                      </a:cubicBezTo>
                      <a:cubicBezTo>
                        <a:pt x="96" y="1"/>
                        <a:pt x="86" y="0"/>
                        <a:pt x="79" y="5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5" y="32"/>
                        <a:pt x="5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5" name="Aitds23-3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693" y="2351"/>
                  <a:ext cx="96" cy="129"/>
                </a:xfrm>
                <a:custGeom>
                  <a:avLst/>
                  <a:gdLst>
                    <a:gd name="T0" fmla="*/ 42 w 70"/>
                    <a:gd name="T1" fmla="*/ 93 h 95"/>
                    <a:gd name="T2" fmla="*/ 69 w 70"/>
                    <a:gd name="T3" fmla="*/ 40 h 95"/>
                    <a:gd name="T4" fmla="*/ 38 w 70"/>
                    <a:gd name="T5" fmla="*/ 1 h 95"/>
                    <a:gd name="T6" fmla="*/ 0 w 70"/>
                    <a:gd name="T7" fmla="*/ 39 h 95"/>
                    <a:gd name="T8" fmla="*/ 42 w 70"/>
                    <a:gd name="T9" fmla="*/ 9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95">
                      <a:moveTo>
                        <a:pt x="42" y="93"/>
                      </a:moveTo>
                      <a:cubicBezTo>
                        <a:pt x="62" y="89"/>
                        <a:pt x="67" y="62"/>
                        <a:pt x="69" y="40"/>
                      </a:cubicBezTo>
                      <a:cubicBezTo>
                        <a:pt x="70" y="17"/>
                        <a:pt x="53" y="1"/>
                        <a:pt x="38" y="1"/>
                      </a:cubicBezTo>
                      <a:cubicBezTo>
                        <a:pt x="16" y="0"/>
                        <a:pt x="1" y="17"/>
                        <a:pt x="0" y="39"/>
                      </a:cubicBezTo>
                      <a:cubicBezTo>
                        <a:pt x="2" y="76"/>
                        <a:pt x="27" y="95"/>
                        <a:pt x="42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6" name="Aitds23-4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519" y="2480"/>
                  <a:ext cx="266" cy="429"/>
                </a:xfrm>
                <a:custGeom>
                  <a:avLst/>
                  <a:gdLst>
                    <a:gd name="T0" fmla="*/ 29 w 195"/>
                    <a:gd name="T1" fmla="*/ 72 h 316"/>
                    <a:gd name="T2" fmla="*/ 29 w 195"/>
                    <a:gd name="T3" fmla="*/ 72 h 316"/>
                    <a:gd name="T4" fmla="*/ 74 w 195"/>
                    <a:gd name="T5" fmla="*/ 37 h 316"/>
                    <a:gd name="T6" fmla="*/ 111 w 195"/>
                    <a:gd name="T7" fmla="*/ 38 h 316"/>
                    <a:gd name="T8" fmla="*/ 99 w 195"/>
                    <a:gd name="T9" fmla="*/ 41 h 316"/>
                    <a:gd name="T10" fmla="*/ 76 w 195"/>
                    <a:gd name="T11" fmla="*/ 136 h 316"/>
                    <a:gd name="T12" fmla="*/ 82 w 195"/>
                    <a:gd name="T13" fmla="*/ 142 h 316"/>
                    <a:gd name="T14" fmla="*/ 113 w 195"/>
                    <a:gd name="T15" fmla="*/ 176 h 316"/>
                    <a:gd name="T16" fmla="*/ 153 w 195"/>
                    <a:gd name="T17" fmla="*/ 217 h 316"/>
                    <a:gd name="T18" fmla="*/ 142 w 195"/>
                    <a:gd name="T19" fmla="*/ 291 h 316"/>
                    <a:gd name="T20" fmla="*/ 159 w 195"/>
                    <a:gd name="T21" fmla="*/ 314 h 316"/>
                    <a:gd name="T22" fmla="*/ 181 w 195"/>
                    <a:gd name="T23" fmla="*/ 296 h 316"/>
                    <a:gd name="T24" fmla="*/ 192 w 195"/>
                    <a:gd name="T25" fmla="*/ 217 h 316"/>
                    <a:gd name="T26" fmla="*/ 189 w 195"/>
                    <a:gd name="T27" fmla="*/ 197 h 316"/>
                    <a:gd name="T28" fmla="*/ 148 w 195"/>
                    <a:gd name="T29" fmla="*/ 149 h 316"/>
                    <a:gd name="T30" fmla="*/ 178 w 195"/>
                    <a:gd name="T31" fmla="*/ 44 h 316"/>
                    <a:gd name="T32" fmla="*/ 171 w 195"/>
                    <a:gd name="T33" fmla="*/ 19 h 316"/>
                    <a:gd name="T34" fmla="*/ 170 w 195"/>
                    <a:gd name="T35" fmla="*/ 23 h 316"/>
                    <a:gd name="T36" fmla="*/ 162 w 195"/>
                    <a:gd name="T37" fmla="*/ 67 h 316"/>
                    <a:gd name="T38" fmla="*/ 163 w 195"/>
                    <a:gd name="T39" fmla="*/ 28 h 316"/>
                    <a:gd name="T40" fmla="*/ 166 w 195"/>
                    <a:gd name="T41" fmla="*/ 21 h 316"/>
                    <a:gd name="T42" fmla="*/ 163 w 195"/>
                    <a:gd name="T43" fmla="*/ 14 h 316"/>
                    <a:gd name="T44" fmla="*/ 159 w 195"/>
                    <a:gd name="T45" fmla="*/ 13 h 316"/>
                    <a:gd name="T46" fmla="*/ 153 w 195"/>
                    <a:gd name="T47" fmla="*/ 18 h 316"/>
                    <a:gd name="T48" fmla="*/ 156 w 195"/>
                    <a:gd name="T49" fmla="*/ 26 h 316"/>
                    <a:gd name="T50" fmla="*/ 149 w 195"/>
                    <a:gd name="T51" fmla="*/ 55 h 316"/>
                    <a:gd name="T52" fmla="*/ 139 w 195"/>
                    <a:gd name="T53" fmla="*/ 1 h 316"/>
                    <a:gd name="T54" fmla="*/ 139 w 195"/>
                    <a:gd name="T55" fmla="*/ 1 h 316"/>
                    <a:gd name="T56" fmla="*/ 139 w 195"/>
                    <a:gd name="T57" fmla="*/ 1 h 316"/>
                    <a:gd name="T58" fmla="*/ 123 w 195"/>
                    <a:gd name="T59" fmla="*/ 0 h 316"/>
                    <a:gd name="T60" fmla="*/ 64 w 195"/>
                    <a:gd name="T61" fmla="*/ 6 h 316"/>
                    <a:gd name="T62" fmla="*/ 7 w 195"/>
                    <a:gd name="T63" fmla="*/ 48 h 316"/>
                    <a:gd name="T64" fmla="*/ 6 w 195"/>
                    <a:gd name="T65" fmla="*/ 71 h 316"/>
                    <a:gd name="T66" fmla="*/ 29 w 195"/>
                    <a:gd name="T67" fmla="*/ 7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95" h="316">
                      <a:moveTo>
                        <a:pt x="29" y="72"/>
                      </a:move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30" y="71"/>
                        <a:pt x="71" y="37"/>
                        <a:pt x="74" y="37"/>
                      </a:cubicBezTo>
                      <a:cubicBezTo>
                        <a:pt x="75" y="36"/>
                        <a:pt x="111" y="38"/>
                        <a:pt x="111" y="38"/>
                      </a:cubicBezTo>
                      <a:cubicBezTo>
                        <a:pt x="99" y="41"/>
                        <a:pt x="99" y="41"/>
                        <a:pt x="99" y="41"/>
                      </a:cubicBezTo>
                      <a:cubicBezTo>
                        <a:pt x="93" y="66"/>
                        <a:pt x="78" y="114"/>
                        <a:pt x="76" y="136"/>
                      </a:cubicBezTo>
                      <a:cubicBezTo>
                        <a:pt x="76" y="138"/>
                        <a:pt x="82" y="140"/>
                        <a:pt x="82" y="142"/>
                      </a:cubicBezTo>
                      <a:cubicBezTo>
                        <a:pt x="81" y="147"/>
                        <a:pt x="89" y="164"/>
                        <a:pt x="113" y="176"/>
                      </a:cubicBezTo>
                      <a:cubicBezTo>
                        <a:pt x="119" y="183"/>
                        <a:pt x="153" y="216"/>
                        <a:pt x="153" y="217"/>
                      </a:cubicBezTo>
                      <a:cubicBezTo>
                        <a:pt x="153" y="218"/>
                        <a:pt x="142" y="291"/>
                        <a:pt x="142" y="291"/>
                      </a:cubicBezTo>
                      <a:cubicBezTo>
                        <a:pt x="141" y="303"/>
                        <a:pt x="147" y="313"/>
                        <a:pt x="159" y="314"/>
                      </a:cubicBezTo>
                      <a:cubicBezTo>
                        <a:pt x="170" y="316"/>
                        <a:pt x="179" y="308"/>
                        <a:pt x="181" y="296"/>
                      </a:cubicBezTo>
                      <a:cubicBezTo>
                        <a:pt x="181" y="296"/>
                        <a:pt x="192" y="220"/>
                        <a:pt x="192" y="217"/>
                      </a:cubicBezTo>
                      <a:cubicBezTo>
                        <a:pt x="195" y="205"/>
                        <a:pt x="190" y="200"/>
                        <a:pt x="189" y="197"/>
                      </a:cubicBezTo>
                      <a:cubicBezTo>
                        <a:pt x="186" y="193"/>
                        <a:pt x="150" y="151"/>
                        <a:pt x="148" y="149"/>
                      </a:cubicBezTo>
                      <a:cubicBezTo>
                        <a:pt x="155" y="92"/>
                        <a:pt x="178" y="53"/>
                        <a:pt x="178" y="44"/>
                      </a:cubicBezTo>
                      <a:cubicBezTo>
                        <a:pt x="177" y="26"/>
                        <a:pt x="171" y="19"/>
                        <a:pt x="171" y="19"/>
                      </a:cubicBezTo>
                      <a:cubicBezTo>
                        <a:pt x="170" y="23"/>
                        <a:pt x="170" y="23"/>
                        <a:pt x="170" y="23"/>
                      </a:cubicBezTo>
                      <a:cubicBezTo>
                        <a:pt x="170" y="47"/>
                        <a:pt x="162" y="67"/>
                        <a:pt x="162" y="67"/>
                      </a:cubicBezTo>
                      <a:cubicBezTo>
                        <a:pt x="162" y="67"/>
                        <a:pt x="164" y="37"/>
                        <a:pt x="163" y="28"/>
                      </a:cubicBezTo>
                      <a:cubicBezTo>
                        <a:pt x="165" y="25"/>
                        <a:pt x="166" y="21"/>
                        <a:pt x="166" y="21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1" y="13"/>
                        <a:pt x="159" y="13"/>
                      </a:cubicBezTo>
                      <a:cubicBezTo>
                        <a:pt x="157" y="14"/>
                        <a:pt x="153" y="18"/>
                        <a:pt x="153" y="18"/>
                      </a:cubicBezTo>
                      <a:cubicBezTo>
                        <a:pt x="153" y="18"/>
                        <a:pt x="154" y="22"/>
                        <a:pt x="156" y="26"/>
                      </a:cubicBezTo>
                      <a:cubicBezTo>
                        <a:pt x="156" y="27"/>
                        <a:pt x="153" y="41"/>
                        <a:pt x="149" y="55"/>
                      </a:cubicBezTo>
                      <a:cubicBezTo>
                        <a:pt x="150" y="15"/>
                        <a:pt x="142" y="4"/>
                        <a:pt x="139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4" y="0"/>
                        <a:pt x="123" y="1"/>
                        <a:pt x="123" y="0"/>
                      </a:cubicBezTo>
                      <a:cubicBezTo>
                        <a:pt x="111" y="1"/>
                        <a:pt x="90" y="3"/>
                        <a:pt x="64" y="6"/>
                      </a:cubicBezTo>
                      <a:cubicBezTo>
                        <a:pt x="62" y="6"/>
                        <a:pt x="7" y="48"/>
                        <a:pt x="7" y="48"/>
                      </a:cubicBezTo>
                      <a:cubicBezTo>
                        <a:pt x="0" y="54"/>
                        <a:pt x="0" y="64"/>
                        <a:pt x="6" y="71"/>
                      </a:cubicBezTo>
                      <a:cubicBezTo>
                        <a:pt x="12" y="78"/>
                        <a:pt x="22" y="78"/>
                        <a:pt x="29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7" name="Aitds23-5"/>
                <p:cNvSpPr>
                  <a:spLocks noEditPoint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3762" y="2776"/>
                  <a:ext cx="379" cy="377"/>
                </a:xfrm>
                <a:custGeom>
                  <a:avLst/>
                  <a:gdLst>
                    <a:gd name="T0" fmla="*/ 236 w 278"/>
                    <a:gd name="T1" fmla="*/ 79 h 278"/>
                    <a:gd name="T2" fmla="*/ 256 w 278"/>
                    <a:gd name="T3" fmla="*/ 61 h 278"/>
                    <a:gd name="T4" fmla="*/ 225 w 278"/>
                    <a:gd name="T5" fmla="*/ 28 h 278"/>
                    <a:gd name="T6" fmla="*/ 206 w 278"/>
                    <a:gd name="T7" fmla="*/ 47 h 278"/>
                    <a:gd name="T8" fmla="*/ 166 w 278"/>
                    <a:gd name="T9" fmla="*/ 28 h 278"/>
                    <a:gd name="T10" fmla="*/ 167 w 278"/>
                    <a:gd name="T11" fmla="*/ 2 h 278"/>
                    <a:gd name="T12" fmla="*/ 122 w 278"/>
                    <a:gd name="T13" fmla="*/ 0 h 278"/>
                    <a:gd name="T14" fmla="*/ 121 w 278"/>
                    <a:gd name="T15" fmla="*/ 27 h 278"/>
                    <a:gd name="T16" fmla="*/ 80 w 278"/>
                    <a:gd name="T17" fmla="*/ 42 h 278"/>
                    <a:gd name="T18" fmla="*/ 62 w 278"/>
                    <a:gd name="T19" fmla="*/ 22 h 278"/>
                    <a:gd name="T20" fmla="*/ 29 w 278"/>
                    <a:gd name="T21" fmla="*/ 53 h 278"/>
                    <a:gd name="T22" fmla="*/ 47 w 278"/>
                    <a:gd name="T23" fmla="*/ 72 h 278"/>
                    <a:gd name="T24" fmla="*/ 28 w 278"/>
                    <a:gd name="T25" fmla="*/ 112 h 278"/>
                    <a:gd name="T26" fmla="*/ 2 w 278"/>
                    <a:gd name="T27" fmla="*/ 111 h 278"/>
                    <a:gd name="T28" fmla="*/ 0 w 278"/>
                    <a:gd name="T29" fmla="*/ 156 h 278"/>
                    <a:gd name="T30" fmla="*/ 27 w 278"/>
                    <a:gd name="T31" fmla="*/ 157 h 278"/>
                    <a:gd name="T32" fmla="*/ 42 w 278"/>
                    <a:gd name="T33" fmla="*/ 199 h 278"/>
                    <a:gd name="T34" fmla="*/ 23 w 278"/>
                    <a:gd name="T35" fmla="*/ 216 h 278"/>
                    <a:gd name="T36" fmla="*/ 53 w 278"/>
                    <a:gd name="T37" fmla="*/ 249 h 278"/>
                    <a:gd name="T38" fmla="*/ 72 w 278"/>
                    <a:gd name="T39" fmla="*/ 232 h 278"/>
                    <a:gd name="T40" fmla="*/ 113 w 278"/>
                    <a:gd name="T41" fmla="*/ 250 h 278"/>
                    <a:gd name="T42" fmla="*/ 112 w 278"/>
                    <a:gd name="T43" fmla="*/ 276 h 278"/>
                    <a:gd name="T44" fmla="*/ 157 w 278"/>
                    <a:gd name="T45" fmla="*/ 278 h 278"/>
                    <a:gd name="T46" fmla="*/ 158 w 278"/>
                    <a:gd name="T47" fmla="*/ 252 h 278"/>
                    <a:gd name="T48" fmla="*/ 199 w 278"/>
                    <a:gd name="T49" fmla="*/ 236 h 278"/>
                    <a:gd name="T50" fmla="*/ 217 w 278"/>
                    <a:gd name="T51" fmla="*/ 255 h 278"/>
                    <a:gd name="T52" fmla="*/ 250 w 278"/>
                    <a:gd name="T53" fmla="*/ 225 h 278"/>
                    <a:gd name="T54" fmla="*/ 232 w 278"/>
                    <a:gd name="T55" fmla="*/ 206 h 278"/>
                    <a:gd name="T56" fmla="*/ 250 w 278"/>
                    <a:gd name="T57" fmla="*/ 166 h 278"/>
                    <a:gd name="T58" fmla="*/ 276 w 278"/>
                    <a:gd name="T59" fmla="*/ 166 h 278"/>
                    <a:gd name="T60" fmla="*/ 278 w 278"/>
                    <a:gd name="T61" fmla="*/ 121 h 278"/>
                    <a:gd name="T62" fmla="*/ 252 w 278"/>
                    <a:gd name="T63" fmla="*/ 120 h 278"/>
                    <a:gd name="T64" fmla="*/ 236 w 278"/>
                    <a:gd name="T65" fmla="*/ 79 h 278"/>
                    <a:gd name="T66" fmla="*/ 189 w 278"/>
                    <a:gd name="T67" fmla="*/ 193 h 278"/>
                    <a:gd name="T68" fmla="*/ 137 w 278"/>
                    <a:gd name="T69" fmla="*/ 213 h 278"/>
                    <a:gd name="T70" fmla="*/ 85 w 278"/>
                    <a:gd name="T71" fmla="*/ 189 h 278"/>
                    <a:gd name="T72" fmla="*/ 66 w 278"/>
                    <a:gd name="T73" fmla="*/ 137 h 278"/>
                    <a:gd name="T74" fmla="*/ 89 w 278"/>
                    <a:gd name="T75" fmla="*/ 85 h 278"/>
                    <a:gd name="T76" fmla="*/ 142 w 278"/>
                    <a:gd name="T77" fmla="*/ 66 h 278"/>
                    <a:gd name="T78" fmla="*/ 193 w 278"/>
                    <a:gd name="T79" fmla="*/ 89 h 278"/>
                    <a:gd name="T80" fmla="*/ 213 w 278"/>
                    <a:gd name="T81" fmla="*/ 142 h 278"/>
                    <a:gd name="T82" fmla="*/ 189 w 278"/>
                    <a:gd name="T83" fmla="*/ 19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8" h="278">
                      <a:moveTo>
                        <a:pt x="236" y="79"/>
                      </a:moveTo>
                      <a:cubicBezTo>
                        <a:pt x="256" y="61"/>
                        <a:pt x="256" y="61"/>
                        <a:pt x="256" y="61"/>
                      </a:cubicBezTo>
                      <a:cubicBezTo>
                        <a:pt x="225" y="28"/>
                        <a:pt x="225" y="28"/>
                        <a:pt x="225" y="28"/>
                      </a:cubicBezTo>
                      <a:cubicBezTo>
                        <a:pt x="206" y="47"/>
                        <a:pt x="206" y="47"/>
                        <a:pt x="206" y="47"/>
                      </a:cubicBezTo>
                      <a:cubicBezTo>
                        <a:pt x="194" y="38"/>
                        <a:pt x="180" y="32"/>
                        <a:pt x="166" y="28"/>
                      </a:cubicBezTo>
                      <a:cubicBezTo>
                        <a:pt x="167" y="2"/>
                        <a:pt x="167" y="2"/>
                        <a:pt x="167" y="2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21" y="27"/>
                        <a:pt x="121" y="27"/>
                        <a:pt x="121" y="27"/>
                      </a:cubicBezTo>
                      <a:cubicBezTo>
                        <a:pt x="106" y="29"/>
                        <a:pt x="92" y="34"/>
                        <a:pt x="80" y="42"/>
                      </a:cubicBezTo>
                      <a:cubicBezTo>
                        <a:pt x="62" y="22"/>
                        <a:pt x="62" y="22"/>
                        <a:pt x="62" y="22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47" y="72"/>
                        <a:pt x="47" y="72"/>
                        <a:pt x="47" y="72"/>
                      </a:cubicBezTo>
                      <a:cubicBezTo>
                        <a:pt x="38" y="84"/>
                        <a:pt x="32" y="98"/>
                        <a:pt x="28" y="112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27" y="157"/>
                        <a:pt x="27" y="157"/>
                        <a:pt x="27" y="157"/>
                      </a:cubicBezTo>
                      <a:cubicBezTo>
                        <a:pt x="29" y="172"/>
                        <a:pt x="34" y="186"/>
                        <a:pt x="42" y="199"/>
                      </a:cubicBezTo>
                      <a:cubicBezTo>
                        <a:pt x="23" y="216"/>
                        <a:pt x="23" y="216"/>
                        <a:pt x="23" y="216"/>
                      </a:cubicBezTo>
                      <a:cubicBezTo>
                        <a:pt x="53" y="249"/>
                        <a:pt x="53" y="249"/>
                        <a:pt x="53" y="249"/>
                      </a:cubicBezTo>
                      <a:cubicBezTo>
                        <a:pt x="72" y="232"/>
                        <a:pt x="72" y="232"/>
                        <a:pt x="72" y="232"/>
                      </a:cubicBezTo>
                      <a:cubicBezTo>
                        <a:pt x="84" y="240"/>
                        <a:pt x="98" y="247"/>
                        <a:pt x="113" y="250"/>
                      </a:cubicBezTo>
                      <a:cubicBezTo>
                        <a:pt x="112" y="276"/>
                        <a:pt x="112" y="276"/>
                        <a:pt x="112" y="276"/>
                      </a:cubicBezTo>
                      <a:cubicBezTo>
                        <a:pt x="157" y="278"/>
                        <a:pt x="157" y="278"/>
                        <a:pt x="157" y="278"/>
                      </a:cubicBezTo>
                      <a:cubicBezTo>
                        <a:pt x="158" y="252"/>
                        <a:pt x="158" y="252"/>
                        <a:pt x="158" y="252"/>
                      </a:cubicBezTo>
                      <a:cubicBezTo>
                        <a:pt x="173" y="250"/>
                        <a:pt x="187" y="244"/>
                        <a:pt x="199" y="236"/>
                      </a:cubicBezTo>
                      <a:cubicBezTo>
                        <a:pt x="217" y="255"/>
                        <a:pt x="217" y="255"/>
                        <a:pt x="217" y="255"/>
                      </a:cubicBezTo>
                      <a:cubicBezTo>
                        <a:pt x="250" y="225"/>
                        <a:pt x="250" y="225"/>
                        <a:pt x="250" y="225"/>
                      </a:cubicBezTo>
                      <a:cubicBezTo>
                        <a:pt x="232" y="206"/>
                        <a:pt x="232" y="206"/>
                        <a:pt x="232" y="206"/>
                      </a:cubicBezTo>
                      <a:cubicBezTo>
                        <a:pt x="241" y="194"/>
                        <a:pt x="247" y="180"/>
                        <a:pt x="250" y="166"/>
                      </a:cubicBezTo>
                      <a:cubicBezTo>
                        <a:pt x="276" y="166"/>
                        <a:pt x="276" y="166"/>
                        <a:pt x="276" y="166"/>
                      </a:cubicBezTo>
                      <a:cubicBezTo>
                        <a:pt x="278" y="121"/>
                        <a:pt x="278" y="121"/>
                        <a:pt x="278" y="121"/>
                      </a:cubicBezTo>
                      <a:cubicBezTo>
                        <a:pt x="252" y="120"/>
                        <a:pt x="252" y="120"/>
                        <a:pt x="252" y="120"/>
                      </a:cubicBezTo>
                      <a:cubicBezTo>
                        <a:pt x="249" y="106"/>
                        <a:pt x="244" y="92"/>
                        <a:pt x="236" y="79"/>
                      </a:cubicBezTo>
                      <a:close/>
                      <a:moveTo>
                        <a:pt x="189" y="193"/>
                      </a:moveTo>
                      <a:cubicBezTo>
                        <a:pt x="175" y="206"/>
                        <a:pt x="157" y="214"/>
                        <a:pt x="137" y="213"/>
                      </a:cubicBezTo>
                      <a:cubicBezTo>
                        <a:pt x="116" y="212"/>
                        <a:pt x="98" y="203"/>
                        <a:pt x="85" y="189"/>
                      </a:cubicBezTo>
                      <a:cubicBezTo>
                        <a:pt x="72" y="176"/>
                        <a:pt x="65" y="157"/>
                        <a:pt x="66" y="137"/>
                      </a:cubicBezTo>
                      <a:cubicBezTo>
                        <a:pt x="67" y="116"/>
                        <a:pt x="75" y="98"/>
                        <a:pt x="89" y="85"/>
                      </a:cubicBezTo>
                      <a:cubicBezTo>
                        <a:pt x="103" y="73"/>
                        <a:pt x="122" y="65"/>
                        <a:pt x="142" y="66"/>
                      </a:cubicBezTo>
                      <a:cubicBezTo>
                        <a:pt x="162" y="67"/>
                        <a:pt x="180" y="75"/>
                        <a:pt x="193" y="89"/>
                      </a:cubicBezTo>
                      <a:cubicBezTo>
                        <a:pt x="206" y="103"/>
                        <a:pt x="213" y="122"/>
                        <a:pt x="213" y="142"/>
                      </a:cubicBezTo>
                      <a:cubicBezTo>
                        <a:pt x="212" y="162"/>
                        <a:pt x="203" y="180"/>
                        <a:pt x="189" y="1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8" name="Aitds23-6"/>
                <p:cNvSpPr>
                  <a:spLocks noEditPoint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528" y="2925"/>
                  <a:ext cx="232" cy="231"/>
                </a:xfrm>
                <a:custGeom>
                  <a:avLst/>
                  <a:gdLst>
                    <a:gd name="T0" fmla="*/ 170 w 170"/>
                    <a:gd name="T1" fmla="*/ 92 h 170"/>
                    <a:gd name="T2" fmla="*/ 168 w 170"/>
                    <a:gd name="T3" fmla="*/ 64 h 170"/>
                    <a:gd name="T4" fmla="*/ 152 w 170"/>
                    <a:gd name="T5" fmla="*/ 66 h 170"/>
                    <a:gd name="T6" fmla="*/ 139 w 170"/>
                    <a:gd name="T7" fmla="*/ 42 h 170"/>
                    <a:gd name="T8" fmla="*/ 150 w 170"/>
                    <a:gd name="T9" fmla="*/ 30 h 170"/>
                    <a:gd name="T10" fmla="*/ 129 w 170"/>
                    <a:gd name="T11" fmla="*/ 12 h 170"/>
                    <a:gd name="T12" fmla="*/ 118 w 170"/>
                    <a:gd name="T13" fmla="*/ 24 h 170"/>
                    <a:gd name="T14" fmla="*/ 93 w 170"/>
                    <a:gd name="T15" fmla="*/ 16 h 170"/>
                    <a:gd name="T16" fmla="*/ 91 w 170"/>
                    <a:gd name="T17" fmla="*/ 0 h 170"/>
                    <a:gd name="T18" fmla="*/ 64 w 170"/>
                    <a:gd name="T19" fmla="*/ 2 h 170"/>
                    <a:gd name="T20" fmla="*/ 65 w 170"/>
                    <a:gd name="T21" fmla="*/ 19 h 170"/>
                    <a:gd name="T22" fmla="*/ 42 w 170"/>
                    <a:gd name="T23" fmla="*/ 31 h 170"/>
                    <a:gd name="T24" fmla="*/ 29 w 170"/>
                    <a:gd name="T25" fmla="*/ 20 h 170"/>
                    <a:gd name="T26" fmla="*/ 12 w 170"/>
                    <a:gd name="T27" fmla="*/ 41 h 170"/>
                    <a:gd name="T28" fmla="*/ 24 w 170"/>
                    <a:gd name="T29" fmla="*/ 52 h 170"/>
                    <a:gd name="T30" fmla="*/ 16 w 170"/>
                    <a:gd name="T31" fmla="*/ 77 h 170"/>
                    <a:gd name="T32" fmla="*/ 0 w 170"/>
                    <a:gd name="T33" fmla="*/ 79 h 170"/>
                    <a:gd name="T34" fmla="*/ 2 w 170"/>
                    <a:gd name="T35" fmla="*/ 106 h 170"/>
                    <a:gd name="T36" fmla="*/ 18 w 170"/>
                    <a:gd name="T37" fmla="*/ 105 h 170"/>
                    <a:gd name="T38" fmla="*/ 30 w 170"/>
                    <a:gd name="T39" fmla="*/ 128 h 170"/>
                    <a:gd name="T40" fmla="*/ 20 w 170"/>
                    <a:gd name="T41" fmla="*/ 141 h 170"/>
                    <a:gd name="T42" fmla="*/ 41 w 170"/>
                    <a:gd name="T43" fmla="*/ 158 h 170"/>
                    <a:gd name="T44" fmla="*/ 51 w 170"/>
                    <a:gd name="T45" fmla="*/ 146 h 170"/>
                    <a:gd name="T46" fmla="*/ 77 w 170"/>
                    <a:gd name="T47" fmla="*/ 154 h 170"/>
                    <a:gd name="T48" fmla="*/ 78 w 170"/>
                    <a:gd name="T49" fmla="*/ 170 h 170"/>
                    <a:gd name="T50" fmla="*/ 106 w 170"/>
                    <a:gd name="T51" fmla="*/ 168 h 170"/>
                    <a:gd name="T52" fmla="*/ 104 w 170"/>
                    <a:gd name="T53" fmla="*/ 152 h 170"/>
                    <a:gd name="T54" fmla="*/ 128 w 170"/>
                    <a:gd name="T55" fmla="*/ 140 h 170"/>
                    <a:gd name="T56" fmla="*/ 140 w 170"/>
                    <a:gd name="T57" fmla="*/ 150 h 170"/>
                    <a:gd name="T58" fmla="*/ 158 w 170"/>
                    <a:gd name="T59" fmla="*/ 129 h 170"/>
                    <a:gd name="T60" fmla="*/ 146 w 170"/>
                    <a:gd name="T61" fmla="*/ 119 h 170"/>
                    <a:gd name="T62" fmla="*/ 154 w 170"/>
                    <a:gd name="T63" fmla="*/ 93 h 170"/>
                    <a:gd name="T64" fmla="*/ 170 w 170"/>
                    <a:gd name="T65" fmla="*/ 92 h 170"/>
                    <a:gd name="T66" fmla="*/ 119 w 170"/>
                    <a:gd name="T67" fmla="*/ 114 h 170"/>
                    <a:gd name="T68" fmla="*/ 89 w 170"/>
                    <a:gd name="T69" fmla="*/ 130 h 170"/>
                    <a:gd name="T70" fmla="*/ 56 w 170"/>
                    <a:gd name="T71" fmla="*/ 120 h 170"/>
                    <a:gd name="T72" fmla="*/ 40 w 170"/>
                    <a:gd name="T73" fmla="*/ 89 h 170"/>
                    <a:gd name="T74" fmla="*/ 51 w 170"/>
                    <a:gd name="T75" fmla="*/ 56 h 170"/>
                    <a:gd name="T76" fmla="*/ 81 w 170"/>
                    <a:gd name="T77" fmla="*/ 41 h 170"/>
                    <a:gd name="T78" fmla="*/ 114 w 170"/>
                    <a:gd name="T79" fmla="*/ 51 h 170"/>
                    <a:gd name="T80" fmla="*/ 130 w 170"/>
                    <a:gd name="T81" fmla="*/ 82 h 170"/>
                    <a:gd name="T82" fmla="*/ 119 w 170"/>
                    <a:gd name="T83" fmla="*/ 11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0" h="170">
                      <a:moveTo>
                        <a:pt x="170" y="92"/>
                      </a:moveTo>
                      <a:cubicBezTo>
                        <a:pt x="168" y="64"/>
                        <a:pt x="168" y="64"/>
                        <a:pt x="168" y="64"/>
                      </a:cubicBezTo>
                      <a:cubicBezTo>
                        <a:pt x="152" y="66"/>
                        <a:pt x="152" y="66"/>
                        <a:pt x="152" y="66"/>
                      </a:cubicBezTo>
                      <a:cubicBezTo>
                        <a:pt x="149" y="57"/>
                        <a:pt x="145" y="49"/>
                        <a:pt x="139" y="42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0" y="20"/>
                        <a:pt x="102" y="17"/>
                        <a:pt x="93" y="16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57" y="21"/>
                        <a:pt x="49" y="25"/>
                        <a:pt x="42" y="31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20" y="60"/>
                        <a:pt x="17" y="68"/>
                        <a:pt x="16" y="77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21" y="113"/>
                        <a:pt x="25" y="121"/>
                        <a:pt x="30" y="128"/>
                      </a:cubicBezTo>
                      <a:cubicBezTo>
                        <a:pt x="20" y="141"/>
                        <a:pt x="20" y="141"/>
                        <a:pt x="20" y="141"/>
                      </a:cubicBezTo>
                      <a:cubicBezTo>
                        <a:pt x="41" y="158"/>
                        <a:pt x="41" y="158"/>
                        <a:pt x="41" y="158"/>
                      </a:cubicBezTo>
                      <a:cubicBezTo>
                        <a:pt x="51" y="146"/>
                        <a:pt x="51" y="146"/>
                        <a:pt x="51" y="146"/>
                      </a:cubicBezTo>
                      <a:cubicBezTo>
                        <a:pt x="59" y="151"/>
                        <a:pt x="68" y="153"/>
                        <a:pt x="77" y="154"/>
                      </a:cubicBezTo>
                      <a:cubicBezTo>
                        <a:pt x="78" y="170"/>
                        <a:pt x="78" y="170"/>
                        <a:pt x="78" y="170"/>
                      </a:cubicBezTo>
                      <a:cubicBezTo>
                        <a:pt x="106" y="168"/>
                        <a:pt x="106" y="168"/>
                        <a:pt x="106" y="168"/>
                      </a:cubicBezTo>
                      <a:cubicBezTo>
                        <a:pt x="104" y="152"/>
                        <a:pt x="104" y="152"/>
                        <a:pt x="104" y="152"/>
                      </a:cubicBezTo>
                      <a:cubicBezTo>
                        <a:pt x="113" y="149"/>
                        <a:pt x="121" y="145"/>
                        <a:pt x="128" y="140"/>
                      </a:cubicBezTo>
                      <a:cubicBezTo>
                        <a:pt x="140" y="150"/>
                        <a:pt x="140" y="150"/>
                        <a:pt x="140" y="150"/>
                      </a:cubicBezTo>
                      <a:cubicBezTo>
                        <a:pt x="158" y="129"/>
                        <a:pt x="158" y="129"/>
                        <a:pt x="158" y="129"/>
                      </a:cubicBezTo>
                      <a:cubicBezTo>
                        <a:pt x="146" y="119"/>
                        <a:pt x="146" y="119"/>
                        <a:pt x="146" y="119"/>
                      </a:cubicBezTo>
                      <a:cubicBezTo>
                        <a:pt x="150" y="111"/>
                        <a:pt x="153" y="102"/>
                        <a:pt x="154" y="93"/>
                      </a:cubicBezTo>
                      <a:lnTo>
                        <a:pt x="170" y="92"/>
                      </a:lnTo>
                      <a:close/>
                      <a:moveTo>
                        <a:pt x="119" y="114"/>
                      </a:moveTo>
                      <a:cubicBezTo>
                        <a:pt x="112" y="123"/>
                        <a:pt x="101" y="129"/>
                        <a:pt x="89" y="130"/>
                      </a:cubicBezTo>
                      <a:cubicBezTo>
                        <a:pt x="76" y="131"/>
                        <a:pt x="65" y="127"/>
                        <a:pt x="56" y="120"/>
                      </a:cubicBezTo>
                      <a:cubicBezTo>
                        <a:pt x="47" y="112"/>
                        <a:pt x="41" y="102"/>
                        <a:pt x="40" y="89"/>
                      </a:cubicBezTo>
                      <a:cubicBezTo>
                        <a:pt x="39" y="77"/>
                        <a:pt x="43" y="65"/>
                        <a:pt x="51" y="56"/>
                      </a:cubicBezTo>
                      <a:cubicBezTo>
                        <a:pt x="58" y="48"/>
                        <a:pt x="69" y="42"/>
                        <a:pt x="81" y="41"/>
                      </a:cubicBezTo>
                      <a:cubicBezTo>
                        <a:pt x="94" y="40"/>
                        <a:pt x="105" y="44"/>
                        <a:pt x="114" y="51"/>
                      </a:cubicBezTo>
                      <a:cubicBezTo>
                        <a:pt x="123" y="58"/>
                        <a:pt x="129" y="69"/>
                        <a:pt x="130" y="82"/>
                      </a:cubicBezTo>
                      <a:cubicBezTo>
                        <a:pt x="131" y="94"/>
                        <a:pt x="127" y="105"/>
                        <a:pt x="11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19" name="Aitds23-7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70844" y="4677673"/>
                <a:ext cx="1106027" cy="32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n-cs"/>
                </a:endParaRPr>
              </a:p>
            </p:txBody>
          </p:sp>
          <p:sp>
            <p:nvSpPr>
              <p:cNvPr id="55" name="Aitds23-8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127468" y="4407956"/>
                <a:ext cx="610970" cy="419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57" name="Aitds24"/>
            <p:cNvSpPr txBox="1"/>
            <p:nvPr>
              <p:custDataLst>
                <p:tags r:id="rId15"/>
              </p:custDataLst>
            </p:nvPr>
          </p:nvSpPr>
          <p:spPr>
            <a:xfrm>
              <a:off x="5414" y="4023"/>
              <a:ext cx="6127" cy="1268"/>
            </a:xfrm>
            <a:prstGeom prst="rect">
              <a:avLst/>
            </a:prstGeom>
            <a:noFill/>
          </p:spPr>
          <p:txBody>
            <a:bodyPr lIns="120948" tIns="60475" rIns="120948" bIns="604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在改革攻坚上有新突破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Aitds27"/>
            <p:cNvSpPr txBox="1"/>
            <p:nvPr>
              <p:custDataLst>
                <p:tags r:id="rId16"/>
              </p:custDataLst>
            </p:nvPr>
          </p:nvSpPr>
          <p:spPr>
            <a:xfrm>
              <a:off x="7430" y="7415"/>
              <a:ext cx="5468" cy="1268"/>
            </a:xfrm>
            <a:prstGeom prst="rect">
              <a:avLst/>
            </a:prstGeom>
            <a:noFill/>
          </p:spPr>
          <p:txBody>
            <a:bodyPr lIns="120948" tIns="60475" rIns="120948" bIns="604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在营商环境上有新提升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68" name="Aitds2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733" y="7463"/>
              <a:ext cx="991" cy="1042"/>
            </a:xfrm>
            <a:prstGeom prst="rect">
              <a:avLst/>
            </a:prstGeom>
          </p:spPr>
        </p:pic>
        <p:sp>
          <p:nvSpPr>
            <p:cNvPr id="33" name="Aitds9"/>
            <p:cNvSpPr/>
            <p:nvPr>
              <p:custDataLst>
                <p:tags r:id="rId20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（四）坚定不移深化改革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开放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pic>
          <p:nvPicPr>
            <p:cNvPr id="6" name="图片 5" descr="templates\docerresourceshop\icons\\3b32313535383132313bd1d0b7a2bfaab7a2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775" y="5912"/>
              <a:ext cx="1013" cy="1013"/>
            </a:xfrm>
            <a:prstGeom prst="rect">
              <a:avLst/>
            </a:prstGeom>
          </p:spPr>
        </p:pic>
        <p:sp>
          <p:nvSpPr>
            <p:cNvPr id="66" name="Aitds26"/>
            <p:cNvSpPr txBox="1"/>
            <p:nvPr>
              <p:custDataLst>
                <p:tags r:id="rId23"/>
              </p:custDataLst>
            </p:nvPr>
          </p:nvSpPr>
          <p:spPr>
            <a:xfrm>
              <a:off x="6406" y="5712"/>
              <a:ext cx="5563" cy="1268"/>
            </a:xfrm>
            <a:prstGeom prst="rect">
              <a:avLst/>
            </a:prstGeom>
            <a:noFill/>
          </p:spPr>
          <p:txBody>
            <a:bodyPr lIns="120948" tIns="60475" rIns="120948" bIns="604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在扩大开放上有新作为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5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744345" y="1494790"/>
            <a:ext cx="8234680" cy="3745865"/>
            <a:chOff x="2747" y="2354"/>
            <a:chExt cx="12968" cy="5899"/>
          </a:xfrm>
        </p:grpSpPr>
        <p:sp>
          <p:nvSpPr>
            <p:cNvPr id="6" name="Aitds9"/>
            <p:cNvSpPr/>
            <p:nvPr>
              <p:custDataLst>
                <p:tags r:id="rId4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（五）统筹城乡区域协调发展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21" name="Freeform 2"/>
            <p:cNvSpPr/>
            <p:nvPr>
              <p:custDataLst>
                <p:tags r:id="rId5"/>
              </p:custDataLst>
            </p:nvPr>
          </p:nvSpPr>
          <p:spPr bwMode="auto">
            <a:xfrm>
              <a:off x="5874" y="6356"/>
              <a:ext cx="185" cy="409"/>
            </a:xfrm>
            <a:custGeom>
              <a:avLst/>
              <a:gdLst>
                <a:gd name="T0" fmla="*/ 29 w 29"/>
                <a:gd name="T1" fmla="*/ 64 h 64"/>
                <a:gd name="T2" fmla="*/ 0 w 29"/>
                <a:gd name="T3" fmla="*/ 31 h 64"/>
                <a:gd name="T4" fmla="*/ 29 w 29"/>
                <a:gd name="T5" fmla="*/ 0 h 64"/>
                <a:gd name="T6" fmla="*/ 29 w 2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4">
                  <a:moveTo>
                    <a:pt x="29" y="64"/>
                  </a:moveTo>
                  <a:lnTo>
                    <a:pt x="0" y="31"/>
                  </a:lnTo>
                  <a:lnTo>
                    <a:pt x="29" y="0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直角三角形 29"/>
            <p:cNvSpPr/>
            <p:nvPr>
              <p:custDataLst>
                <p:tags r:id="rId6"/>
              </p:custDataLst>
            </p:nvPr>
          </p:nvSpPr>
          <p:spPr>
            <a:xfrm rot="16200000">
              <a:off x="5878" y="6318"/>
              <a:ext cx="229" cy="22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Freeform 1"/>
            <p:cNvSpPr/>
            <p:nvPr>
              <p:custDataLst>
                <p:tags r:id="rId7"/>
              </p:custDataLst>
            </p:nvPr>
          </p:nvSpPr>
          <p:spPr bwMode="auto">
            <a:xfrm>
              <a:off x="6059" y="5409"/>
              <a:ext cx="896" cy="1344"/>
            </a:xfrm>
            <a:custGeom>
              <a:avLst/>
              <a:gdLst>
                <a:gd name="T0" fmla="*/ 140 w 140"/>
                <a:gd name="T1" fmla="*/ 0 h 210"/>
                <a:gd name="T2" fmla="*/ 140 w 140"/>
                <a:gd name="T3" fmla="*/ 210 h 210"/>
                <a:gd name="T4" fmla="*/ 0 w 140"/>
                <a:gd name="T5" fmla="*/ 210 h 210"/>
                <a:gd name="T6" fmla="*/ 0 w 140"/>
                <a:gd name="T7" fmla="*/ 148 h 210"/>
                <a:gd name="T8" fmla="*/ 140 w 14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10">
                  <a:moveTo>
                    <a:pt x="140" y="0"/>
                  </a:moveTo>
                  <a:lnTo>
                    <a:pt x="140" y="210"/>
                  </a:lnTo>
                  <a:lnTo>
                    <a:pt x="0" y="210"/>
                  </a:lnTo>
                  <a:lnTo>
                    <a:pt x="0" y="14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3"/>
            <p:cNvSpPr/>
            <p:nvPr>
              <p:custDataLst>
                <p:tags r:id="rId8"/>
              </p:custDataLst>
            </p:nvPr>
          </p:nvSpPr>
          <p:spPr bwMode="auto">
            <a:xfrm>
              <a:off x="5874" y="4123"/>
              <a:ext cx="1829" cy="2431"/>
            </a:xfrm>
            <a:custGeom>
              <a:avLst/>
              <a:gdLst>
                <a:gd name="T0" fmla="*/ 0 w 286"/>
                <a:gd name="T1" fmla="*/ 380 h 380"/>
                <a:gd name="T2" fmla="*/ 0 w 286"/>
                <a:gd name="T3" fmla="*/ 175 h 380"/>
                <a:gd name="T4" fmla="*/ 141 w 286"/>
                <a:gd name="T5" fmla="*/ 39 h 380"/>
                <a:gd name="T6" fmla="*/ 95 w 286"/>
                <a:gd name="T7" fmla="*/ 0 h 380"/>
                <a:gd name="T8" fmla="*/ 286 w 286"/>
                <a:gd name="T9" fmla="*/ 0 h 380"/>
                <a:gd name="T10" fmla="*/ 286 w 286"/>
                <a:gd name="T11" fmla="*/ 179 h 380"/>
                <a:gd name="T12" fmla="*/ 236 w 286"/>
                <a:gd name="T13" fmla="*/ 134 h 380"/>
                <a:gd name="T14" fmla="*/ 0 w 286"/>
                <a:gd name="T1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380">
                  <a:moveTo>
                    <a:pt x="0" y="380"/>
                  </a:moveTo>
                  <a:lnTo>
                    <a:pt x="0" y="175"/>
                  </a:lnTo>
                  <a:lnTo>
                    <a:pt x="141" y="39"/>
                  </a:lnTo>
                  <a:lnTo>
                    <a:pt x="95" y="0"/>
                  </a:lnTo>
                  <a:lnTo>
                    <a:pt x="286" y="0"/>
                  </a:lnTo>
                  <a:lnTo>
                    <a:pt x="286" y="179"/>
                  </a:lnTo>
                  <a:lnTo>
                    <a:pt x="236" y="134"/>
                  </a:lnTo>
                  <a:lnTo>
                    <a:pt x="0" y="38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30000">
                  <a:schemeClr val="accent1">
                    <a:lumMod val="60000"/>
                    <a:lumOff val="40000"/>
                  </a:schemeClr>
                </a:gs>
                <a:gs pos="99000">
                  <a:schemeClr val="accent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矩形 30"/>
            <p:cNvSpPr/>
            <p:nvPr>
              <p:custDataLst>
                <p:tags r:id="rId9"/>
              </p:custDataLst>
            </p:nvPr>
          </p:nvSpPr>
          <p:spPr>
            <a:xfrm>
              <a:off x="6058" y="6784"/>
              <a:ext cx="896" cy="11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31"/>
            <p:cNvSpPr/>
            <p:nvPr>
              <p:custDataLst>
                <p:tags r:id="rId10"/>
              </p:custDataLst>
            </p:nvPr>
          </p:nvSpPr>
          <p:spPr>
            <a:xfrm>
              <a:off x="6094" y="6939"/>
              <a:ext cx="824" cy="9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32"/>
            <p:cNvSpPr/>
            <p:nvPr>
              <p:custDataLst>
                <p:tags r:id="rId11"/>
              </p:custDataLst>
            </p:nvPr>
          </p:nvSpPr>
          <p:spPr>
            <a:xfrm>
              <a:off x="6142" y="7082"/>
              <a:ext cx="731" cy="9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106"/>
            <p:cNvSpPr txBox="1"/>
            <p:nvPr>
              <p:custDataLst>
                <p:tags r:id="rId12"/>
              </p:custDataLst>
            </p:nvPr>
          </p:nvSpPr>
          <p:spPr>
            <a:xfrm>
              <a:off x="4279" y="7439"/>
              <a:ext cx="4586" cy="814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+mn-ea"/>
                </a:rPr>
                <a:t>加快建设农业强省</a:t>
              </a:r>
              <a:endPara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  <a:sym typeface="+mn-ea"/>
              </a:endParaRPr>
            </a:p>
          </p:txBody>
        </p:sp>
        <p:sp>
          <p:nvSpPr>
            <p:cNvPr id="35" name="Freeform 6"/>
            <p:cNvSpPr/>
            <p:nvPr>
              <p:custDataLst>
                <p:tags r:id="rId13"/>
              </p:custDataLst>
            </p:nvPr>
          </p:nvSpPr>
          <p:spPr bwMode="auto">
            <a:xfrm>
              <a:off x="11817" y="5699"/>
              <a:ext cx="198" cy="409"/>
            </a:xfrm>
            <a:custGeom>
              <a:avLst/>
              <a:gdLst>
                <a:gd name="T0" fmla="*/ 31 w 31"/>
                <a:gd name="T1" fmla="*/ 64 h 64"/>
                <a:gd name="T2" fmla="*/ 0 w 31"/>
                <a:gd name="T3" fmla="*/ 31 h 64"/>
                <a:gd name="T4" fmla="*/ 31 w 31"/>
                <a:gd name="T5" fmla="*/ 0 h 64"/>
                <a:gd name="T6" fmla="*/ 31 w 31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4">
                  <a:moveTo>
                    <a:pt x="31" y="64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直角三角形 35"/>
            <p:cNvSpPr/>
            <p:nvPr>
              <p:custDataLst>
                <p:tags r:id="rId14"/>
              </p:custDataLst>
            </p:nvPr>
          </p:nvSpPr>
          <p:spPr>
            <a:xfrm rot="16200000">
              <a:off x="11817" y="5633"/>
              <a:ext cx="263" cy="26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Freeform 4"/>
            <p:cNvSpPr/>
            <p:nvPr>
              <p:custDataLst>
                <p:tags r:id="rId15"/>
              </p:custDataLst>
            </p:nvPr>
          </p:nvSpPr>
          <p:spPr bwMode="auto">
            <a:xfrm>
              <a:off x="12015" y="4706"/>
              <a:ext cx="930" cy="2047"/>
            </a:xfrm>
            <a:custGeom>
              <a:avLst/>
              <a:gdLst>
                <a:gd name="T0" fmla="*/ 145 w 145"/>
                <a:gd name="T1" fmla="*/ 0 h 320"/>
                <a:gd name="T2" fmla="*/ 140 w 145"/>
                <a:gd name="T3" fmla="*/ 320 h 320"/>
                <a:gd name="T4" fmla="*/ 0 w 145"/>
                <a:gd name="T5" fmla="*/ 320 h 320"/>
                <a:gd name="T6" fmla="*/ 0 w 145"/>
                <a:gd name="T7" fmla="*/ 153 h 320"/>
                <a:gd name="T8" fmla="*/ 145 w 145"/>
                <a:gd name="T9" fmla="*/ 0 h 320"/>
                <a:gd name="connsiteX0" fmla="*/ 10000 w 10029"/>
                <a:gd name="connsiteY0" fmla="*/ 0 h 10000"/>
                <a:gd name="connsiteX1" fmla="*/ 10029 w 10029"/>
                <a:gd name="connsiteY1" fmla="*/ 10000 h 10000"/>
                <a:gd name="connsiteX2" fmla="*/ 0 w 10029"/>
                <a:gd name="connsiteY2" fmla="*/ 10000 h 10000"/>
                <a:gd name="connsiteX3" fmla="*/ 0 w 10029"/>
                <a:gd name="connsiteY3" fmla="*/ 4781 h 10000"/>
                <a:gd name="connsiteX4" fmla="*/ 10000 w 10029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9" h="10000">
                  <a:moveTo>
                    <a:pt x="10000" y="0"/>
                  </a:moveTo>
                  <a:cubicBezTo>
                    <a:pt x="10010" y="3333"/>
                    <a:pt x="10019" y="6667"/>
                    <a:pt x="10029" y="10000"/>
                  </a:cubicBezTo>
                  <a:lnTo>
                    <a:pt x="0" y="10000"/>
                  </a:lnTo>
                  <a:lnTo>
                    <a:pt x="0" y="478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7"/>
            <p:cNvSpPr/>
            <p:nvPr>
              <p:custDataLst>
                <p:tags r:id="rId16"/>
              </p:custDataLst>
            </p:nvPr>
          </p:nvSpPr>
          <p:spPr bwMode="auto">
            <a:xfrm>
              <a:off x="11817" y="3464"/>
              <a:ext cx="1823" cy="2432"/>
            </a:xfrm>
            <a:custGeom>
              <a:avLst/>
              <a:gdLst>
                <a:gd name="T0" fmla="*/ 0 w 285"/>
                <a:gd name="T1" fmla="*/ 380 h 380"/>
                <a:gd name="T2" fmla="*/ 0 w 285"/>
                <a:gd name="T3" fmla="*/ 175 h 380"/>
                <a:gd name="T4" fmla="*/ 140 w 285"/>
                <a:gd name="T5" fmla="*/ 38 h 380"/>
                <a:gd name="T6" fmla="*/ 95 w 285"/>
                <a:gd name="T7" fmla="*/ 0 h 380"/>
                <a:gd name="T8" fmla="*/ 285 w 285"/>
                <a:gd name="T9" fmla="*/ 0 h 380"/>
                <a:gd name="T10" fmla="*/ 285 w 285"/>
                <a:gd name="T11" fmla="*/ 179 h 380"/>
                <a:gd name="T12" fmla="*/ 237 w 285"/>
                <a:gd name="T13" fmla="*/ 134 h 380"/>
                <a:gd name="T14" fmla="*/ 0 w 285"/>
                <a:gd name="T1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80">
                  <a:moveTo>
                    <a:pt x="0" y="380"/>
                  </a:moveTo>
                  <a:lnTo>
                    <a:pt x="0" y="175"/>
                  </a:lnTo>
                  <a:lnTo>
                    <a:pt x="140" y="38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79"/>
                  </a:lnTo>
                  <a:lnTo>
                    <a:pt x="237" y="134"/>
                  </a:lnTo>
                  <a:lnTo>
                    <a:pt x="0" y="38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99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17"/>
              </p:custDataLst>
            </p:nvPr>
          </p:nvSpPr>
          <p:spPr>
            <a:xfrm>
              <a:off x="12032" y="6784"/>
              <a:ext cx="897" cy="11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>
              <p:custDataLst>
                <p:tags r:id="rId18"/>
              </p:custDataLst>
            </p:nvPr>
          </p:nvSpPr>
          <p:spPr>
            <a:xfrm>
              <a:off x="12067" y="6939"/>
              <a:ext cx="824" cy="9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>
              <p:custDataLst>
                <p:tags r:id="rId19"/>
              </p:custDataLst>
            </p:nvPr>
          </p:nvSpPr>
          <p:spPr>
            <a:xfrm>
              <a:off x="12114" y="7082"/>
              <a:ext cx="732" cy="9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85"/>
            <p:cNvSpPr txBox="1"/>
            <p:nvPr>
              <p:custDataLst>
                <p:tags r:id="rId20"/>
              </p:custDataLst>
            </p:nvPr>
          </p:nvSpPr>
          <p:spPr>
            <a:xfrm>
              <a:off x="10181" y="7452"/>
              <a:ext cx="5369" cy="801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Regular" panose="020B0500000000000000" pitchFamily="34" charset="-122"/>
                  <a:sym typeface="+mn-ea"/>
                </a:rPr>
                <a:t>扎实推进区域协调发展</a:t>
              </a:r>
              <a:endParaRPr lang="zh-CN" altLang="en-US" sz="2400" b="1" spc="30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Regular" panose="020B0500000000000000" pitchFamily="34" charset="-122"/>
                <a:sym typeface="+mn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23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744345" y="1494790"/>
            <a:ext cx="9391015" cy="3174365"/>
            <a:chOff x="2747" y="2354"/>
            <a:chExt cx="14789" cy="4999"/>
          </a:xfrm>
        </p:grpSpPr>
        <p:sp>
          <p:nvSpPr>
            <p:cNvPr id="6" name="Aitds9"/>
            <p:cNvSpPr/>
            <p:nvPr>
              <p:custDataLst>
                <p:tags r:id="rId4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  <a:sym typeface="+mn-ea"/>
                </a:rPr>
                <a:t>（六）持之以恒推动绿色转型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10" name="矩形 109"/>
            <p:cNvSpPr/>
            <p:nvPr>
              <p:custDataLst>
                <p:tags r:id="rId5"/>
              </p:custDataLst>
            </p:nvPr>
          </p:nvSpPr>
          <p:spPr>
            <a:xfrm>
              <a:off x="9984" y="3634"/>
              <a:ext cx="6106" cy="72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深</a:t>
              </a:r>
              <a:r>
                <a:rPr lang="zh-CN" altLang="en-US" sz="2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入打好污染防治攻坚战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16" name="矩形 115"/>
            <p:cNvSpPr/>
            <p:nvPr>
              <p:custDataLst>
                <p:tags r:id="rId6"/>
              </p:custDataLst>
            </p:nvPr>
          </p:nvSpPr>
          <p:spPr>
            <a:xfrm>
              <a:off x="9984" y="4811"/>
              <a:ext cx="7553" cy="101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p>
              <a:pPr marL="0"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实施重要生态系统保护和修复工程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17" name="矩形 116"/>
            <p:cNvSpPr/>
            <p:nvPr>
              <p:custDataLst>
                <p:tags r:id="rId7"/>
              </p:custDataLst>
            </p:nvPr>
          </p:nvSpPr>
          <p:spPr>
            <a:xfrm>
              <a:off x="9984" y="6631"/>
              <a:ext cx="7022" cy="72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kern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有计划分步骤实施碳达峰行动</a:t>
              </a:r>
              <a:endParaRPr lang="zh-CN" altLang="en-US" sz="2400" b="1" kern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ounded Rectangle 106"/>
            <p:cNvSpPr/>
            <p:nvPr>
              <p:custDataLst>
                <p:tags r:id="rId8"/>
              </p:custDataLst>
            </p:nvPr>
          </p:nvSpPr>
          <p:spPr>
            <a:xfrm>
              <a:off x="4606" y="5319"/>
              <a:ext cx="475" cy="1958"/>
            </a:xfrm>
            <a:prstGeom prst="roundRect">
              <a:avLst/>
            </a:prstGeom>
            <a:solidFill>
              <a:srgbClr val="F6A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120"/>
            <p:cNvSpPr/>
            <p:nvPr>
              <p:custDataLst>
                <p:tags r:id="rId9"/>
              </p:custDataLst>
            </p:nvPr>
          </p:nvSpPr>
          <p:spPr>
            <a:xfrm>
              <a:off x="5447" y="5007"/>
              <a:ext cx="475" cy="22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28"/>
            <p:cNvSpPr/>
            <p:nvPr>
              <p:custDataLst>
                <p:tags r:id="rId10"/>
              </p:custDataLst>
            </p:nvPr>
          </p:nvSpPr>
          <p:spPr>
            <a:xfrm>
              <a:off x="6287" y="4530"/>
              <a:ext cx="475" cy="2747"/>
            </a:xfrm>
            <a:prstGeom prst="roundRect">
              <a:avLst/>
            </a:prstGeom>
            <a:solidFill>
              <a:srgbClr val="F6A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Rounded Rectangle 136"/>
            <p:cNvSpPr/>
            <p:nvPr>
              <p:custDataLst>
                <p:tags r:id="rId11"/>
              </p:custDataLst>
            </p:nvPr>
          </p:nvSpPr>
          <p:spPr>
            <a:xfrm>
              <a:off x="7127" y="3895"/>
              <a:ext cx="475" cy="338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94"/>
            <p:cNvSpPr/>
            <p:nvPr>
              <p:custDataLst>
                <p:tags r:id="rId12"/>
              </p:custDataLst>
            </p:nvPr>
          </p:nvSpPr>
          <p:spPr>
            <a:xfrm>
              <a:off x="2923" y="6013"/>
              <a:ext cx="475" cy="1264"/>
            </a:xfrm>
            <a:prstGeom prst="roundRect">
              <a:avLst/>
            </a:prstGeom>
            <a:solidFill>
              <a:srgbClr val="F6A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ounded Rectangle 100"/>
            <p:cNvSpPr/>
            <p:nvPr>
              <p:custDataLst>
                <p:tags r:id="rId13"/>
              </p:custDataLst>
            </p:nvPr>
          </p:nvSpPr>
          <p:spPr>
            <a:xfrm>
              <a:off x="3763" y="5742"/>
              <a:ext cx="475" cy="153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14"/>
              </p:custDataLst>
            </p:nvPr>
          </p:nvSpPr>
          <p:spPr>
            <a:xfrm>
              <a:off x="9207" y="5173"/>
              <a:ext cx="494" cy="494"/>
            </a:xfrm>
            <a:prstGeom prst="ellipse">
              <a:avLst/>
            </a:prstGeom>
            <a:gradFill>
              <a:gsLst>
                <a:gs pos="2000">
                  <a:schemeClr val="bg1"/>
                </a:gs>
                <a:gs pos="98000">
                  <a:srgbClr val="D8090F"/>
                </a:gs>
                <a:gs pos="0">
                  <a:srgbClr val="C0504D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Bold" panose="020B0800000000000000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15"/>
              </p:custDataLst>
            </p:nvPr>
          </p:nvSpPr>
          <p:spPr>
            <a:xfrm>
              <a:off x="9207" y="6721"/>
              <a:ext cx="494" cy="494"/>
            </a:xfrm>
            <a:prstGeom prst="ellipse">
              <a:avLst/>
            </a:prstGeom>
            <a:gradFill>
              <a:gsLst>
                <a:gs pos="2000">
                  <a:schemeClr val="bg1"/>
                </a:gs>
                <a:gs pos="98000">
                  <a:srgbClr val="D8090F"/>
                </a:gs>
                <a:gs pos="0">
                  <a:srgbClr val="C0504D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Bold" panose="020B0800000000000000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9207" y="3789"/>
              <a:ext cx="494" cy="494"/>
            </a:xfrm>
            <a:prstGeom prst="ellipse">
              <a:avLst/>
            </a:prstGeom>
            <a:gradFill>
              <a:gsLst>
                <a:gs pos="2000">
                  <a:schemeClr val="bg1"/>
                </a:gs>
                <a:gs pos="98000">
                  <a:srgbClr val="D8090F"/>
                </a:gs>
                <a:gs pos="0">
                  <a:srgbClr val="C0504D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Bold" panose="020B0800000000000000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744345" y="1494790"/>
            <a:ext cx="8234680" cy="3537585"/>
            <a:chOff x="2747" y="2354"/>
            <a:chExt cx="12968" cy="5571"/>
          </a:xfrm>
        </p:grpSpPr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3972" y="3741"/>
              <a:ext cx="855" cy="855"/>
            </a:xfrm>
            <a:prstGeom prst="ellipse">
              <a:avLst/>
            </a:prstGeom>
            <a:solidFill>
              <a:srgbClr val="CB1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" name="燕尾形 3"/>
            <p:cNvSpPr/>
            <p:nvPr>
              <p:custDataLst>
                <p:tags r:id="rId5"/>
              </p:custDataLst>
            </p:nvPr>
          </p:nvSpPr>
          <p:spPr>
            <a:xfrm>
              <a:off x="4209" y="3899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6"/>
              </p:custDataLst>
            </p:nvPr>
          </p:nvSpPr>
          <p:spPr>
            <a:xfrm>
              <a:off x="5192" y="5306"/>
              <a:ext cx="855" cy="855"/>
            </a:xfrm>
            <a:prstGeom prst="ellipse">
              <a:avLst/>
            </a:prstGeom>
            <a:solidFill>
              <a:srgbClr val="CB1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7"/>
              </p:custDataLst>
            </p:nvPr>
          </p:nvSpPr>
          <p:spPr>
            <a:xfrm>
              <a:off x="5234" y="5464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5258" y="3890"/>
              <a:ext cx="49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多渠道促进就业创业</a:t>
              </a:r>
              <a:endParaRPr lang="zh-CN" altLang="en-US" sz="24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6390" y="5400"/>
              <a:ext cx="449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完善社会保障体系</a:t>
              </a:r>
              <a:endParaRPr lang="zh-CN" altLang="en-US" sz="24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0"/>
              </p:custDataLst>
            </p:nvPr>
          </p:nvSpPr>
          <p:spPr>
            <a:xfrm>
              <a:off x="6277" y="7071"/>
              <a:ext cx="855" cy="855"/>
            </a:xfrm>
            <a:prstGeom prst="ellipse">
              <a:avLst/>
            </a:prstGeom>
            <a:solidFill>
              <a:srgbClr val="CB1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燕尾形 23"/>
            <p:cNvSpPr/>
            <p:nvPr>
              <p:custDataLst>
                <p:tags r:id="rId11"/>
              </p:custDataLst>
            </p:nvPr>
          </p:nvSpPr>
          <p:spPr>
            <a:xfrm>
              <a:off x="6319" y="7229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7523" y="7100"/>
              <a:ext cx="49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 b="1" dirty="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繁荣发展社会事业</a:t>
              </a:r>
              <a:endParaRPr lang="zh-CN" altLang="en-US" sz="24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Aitds9"/>
            <p:cNvSpPr/>
            <p:nvPr>
              <p:custDataLst>
                <p:tags r:id="rId13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（七）用情用力办好民生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实事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744345" y="1494790"/>
            <a:ext cx="8234680" cy="4069080"/>
            <a:chOff x="2747" y="2354"/>
            <a:chExt cx="12968" cy="6408"/>
          </a:xfrm>
        </p:grpSpPr>
        <p:sp>
          <p:nvSpPr>
            <p:cNvPr id="8" name="燕尾形 7"/>
            <p:cNvSpPr/>
            <p:nvPr>
              <p:custDataLst>
                <p:tags r:id="rId4"/>
              </p:custDataLst>
            </p:nvPr>
          </p:nvSpPr>
          <p:spPr>
            <a:xfrm>
              <a:off x="4209" y="3899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燕尾形 13"/>
            <p:cNvSpPr/>
            <p:nvPr>
              <p:custDataLst>
                <p:tags r:id="rId5"/>
              </p:custDataLst>
            </p:nvPr>
          </p:nvSpPr>
          <p:spPr>
            <a:xfrm>
              <a:off x="5234" y="5464"/>
              <a:ext cx="539" cy="53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1" name="Aitds9"/>
            <p:cNvSpPr/>
            <p:nvPr>
              <p:custDataLst>
                <p:tags r:id="rId6"/>
              </p:custDataLst>
            </p:nvPr>
          </p:nvSpPr>
          <p:spPr>
            <a:xfrm>
              <a:off x="3159" y="235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（八）牢牢守住安全发展底线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79" name="组合 78"/>
            <p:cNvGrpSpPr/>
            <p:nvPr>
              <p:custDataLst>
                <p:tags r:id="rId7"/>
              </p:custDataLst>
            </p:nvPr>
          </p:nvGrpSpPr>
          <p:grpSpPr>
            <a:xfrm>
              <a:off x="7142" y="3854"/>
              <a:ext cx="7425" cy="1741"/>
              <a:chOff x="2869131" y="3195223"/>
              <a:chExt cx="3880019" cy="909873"/>
            </a:xfrm>
          </p:grpSpPr>
          <p:sp>
            <p:nvSpPr>
              <p:cNvPr id="80" name="直角三角形 7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2869131" y="3195223"/>
                <a:ext cx="806689" cy="806689"/>
              </a:xfrm>
              <a:prstGeom prst="rtTriangl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 fontScale="90000" lnSpcReduction="1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82" name="标题 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380053" y="3403365"/>
                <a:ext cx="3369097" cy="701731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科学精准做好疫情防控</a:t>
                </a:r>
                <a:endParaRPr lang="en-US" altLang="zh-CN" sz="2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组合 83"/>
            <p:cNvGrpSpPr/>
            <p:nvPr>
              <p:custDataLst>
                <p:tags r:id="rId10"/>
              </p:custDataLst>
            </p:nvPr>
          </p:nvGrpSpPr>
          <p:grpSpPr>
            <a:xfrm>
              <a:off x="5599" y="5398"/>
              <a:ext cx="7486" cy="1781"/>
              <a:chOff x="2062443" y="4001912"/>
              <a:chExt cx="3911645" cy="930683"/>
            </a:xfrm>
          </p:grpSpPr>
          <p:sp>
            <p:nvSpPr>
              <p:cNvPr id="85" name="直角三角形 84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062443" y="4001912"/>
                <a:ext cx="806689" cy="806689"/>
              </a:xfrm>
              <a:prstGeom prst="rtTriangle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 fontScale="90000" lnSpcReduction="10000"/>
              </a:bodyPr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FE4444"/>
                      </a:gs>
                      <a:gs pos="100000">
                        <a:srgbClr val="832B2B"/>
                      </a:gs>
                    </a:gsLst>
                    <a:lin scaled="0"/>
                  </a:gradFill>
                  <a:sym typeface="Arial" panose="020B0604020202020204" pitchFamily="34" charset="0"/>
                </a:endParaRPr>
              </a:p>
            </p:txBody>
          </p:sp>
          <p:sp>
            <p:nvSpPr>
              <p:cNvPr id="86" name="标题 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062443" y="4001912"/>
                <a:ext cx="557645" cy="332994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 algn="ctr">
                  <a:lnSpc>
                    <a:spcPct val="110000"/>
                  </a:lnSpc>
                </a:pPr>
                <a:endParaRPr lang="en-US" altLang="zh-CN" sz="2000" i="1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87" name="标题 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567282" y="4230864"/>
                <a:ext cx="3406806" cy="701731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dirty="0">
                    <a:sym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防范化解重点领域风险</a:t>
                </a:r>
                <a:endParaRPr lang="en-US" altLang="zh-CN" sz="2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组合 88"/>
            <p:cNvGrpSpPr/>
            <p:nvPr>
              <p:custDataLst>
                <p:tags r:id="rId14"/>
              </p:custDataLst>
            </p:nvPr>
          </p:nvGrpSpPr>
          <p:grpSpPr>
            <a:xfrm>
              <a:off x="4055" y="6942"/>
              <a:ext cx="7530" cy="1821"/>
              <a:chOff x="1255754" y="4808601"/>
              <a:chExt cx="3934562" cy="951492"/>
            </a:xfrm>
          </p:grpSpPr>
          <p:sp>
            <p:nvSpPr>
              <p:cNvPr id="90" name="直角三角形 89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1255754" y="4808601"/>
                <a:ext cx="806689" cy="806689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 fontScale="90000" lnSpcReduction="10000"/>
              </a:bodyPr>
              <a:lstStyle/>
              <a:p>
                <a:pPr algn="ctr"/>
                <a:endParaRPr lang="zh-CN" altLang="en-US">
                  <a:sym typeface="Arial" panose="020B0604020202020204" pitchFamily="34" charset="0"/>
                </a:endParaRPr>
              </a:p>
            </p:txBody>
          </p:sp>
          <p:sp>
            <p:nvSpPr>
              <p:cNvPr id="92" name="标题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746437" y="5058362"/>
                <a:ext cx="3443879" cy="701731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altLang="zh-CN" sz="2400" b="1" dirty="0"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提升社会治理效能</a:t>
                </a:r>
                <a:endParaRPr lang="en-US" altLang="zh-CN" sz="2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747" y="2369"/>
              <a:ext cx="620" cy="59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807720" y="310515"/>
            <a:ext cx="397827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重点做好八个方面工作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41350" y="1728470"/>
            <a:ext cx="10788650" cy="2631440"/>
            <a:chOff x="1010" y="2722"/>
            <a:chExt cx="16990" cy="4144"/>
          </a:xfrm>
        </p:grpSpPr>
        <p:sp>
          <p:nvSpPr>
            <p:cNvPr id="3" name="AutoShap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10" y="2722"/>
              <a:ext cx="16990" cy="4144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29" y="3276"/>
              <a:ext cx="16365" cy="2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609600" algn="just" fontAlgn="auto">
                <a:lnSpc>
                  <a:spcPct val="125000"/>
                </a:lnSpc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r>
                <a:rPr 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新征程催人奋进，新使命重任在肩。</a:t>
              </a:r>
              <a:r>
                <a:rPr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让我们更加紧密地团结在以习近平同志为核心的党中央周围，在省委的坚强领导下，同心同德、埋头苦干，踔厉奋发、勇毅前行，加快建设经济强省、美丽河北，为全面建设社会主义现代化国家、全面推进中华民族伟大复兴</a:t>
              </a:r>
              <a:r>
                <a:rPr 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而努力奋斗</a:t>
              </a:r>
              <a:r>
                <a:rPr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！</a:t>
              </a:r>
              <a:endParaRPr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56640" y="2814320"/>
            <a:ext cx="4791075" cy="12452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ctr" anchorCtr="0">
            <a:spAutoFit/>
          </a:bodyPr>
          <a:p>
            <a:pPr indent="0" algn="l" fontAlgn="auto">
              <a:lnSpc>
                <a:spcPts val="3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日，河北省第十四届人民代表大会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第一次会议在省会河北会堂开幕。省长王正谱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代表河北省人民政府向大会作政府工作报告。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C:\Users\hp\Desktop\图片.jpg图片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49390" y="2394585"/>
            <a:ext cx="4474210" cy="277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0" name="图片 29" descr="c562f02f89dbcf903be62e29c8bc6f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2095554" y="2561574"/>
            <a:ext cx="127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zh-CN" altLang="en-US" sz="7200" b="1" i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92639" y="2031825"/>
            <a:ext cx="2323148" cy="2167474"/>
            <a:chOff x="2278881" y="2578783"/>
            <a:chExt cx="1150663" cy="1073558"/>
          </a:xfrm>
        </p:grpSpPr>
        <p:sp>
          <p:nvSpPr>
            <p:cNvPr id="62" name="椭圆 61"/>
            <p:cNvSpPr/>
            <p:nvPr/>
          </p:nvSpPr>
          <p:spPr>
            <a:xfrm>
              <a:off x="2380252" y="2673869"/>
              <a:ext cx="914400" cy="914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7050595">
              <a:off x="2278881" y="2578783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5" name="弧形 64"/>
            <p:cNvSpPr/>
            <p:nvPr/>
          </p:nvSpPr>
          <p:spPr>
            <a:xfrm rot="5138871">
              <a:off x="2515144" y="2737941"/>
              <a:ext cx="914400" cy="914400"/>
            </a:xfrm>
            <a:prstGeom prst="arc">
              <a:avLst/>
            </a:prstGeom>
            <a:ln w="22225" cap="rnd">
              <a:gradFill>
                <a:gsLst>
                  <a:gs pos="100000">
                    <a:srgbClr val="CB1712">
                      <a:alpha val="0"/>
                    </a:srgb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2" name="矩形: 圆角 67"/>
          <p:cNvSpPr/>
          <p:nvPr/>
        </p:nvSpPr>
        <p:spPr>
          <a:xfrm>
            <a:off x="6632550" y="2645659"/>
            <a:ext cx="4258300" cy="10322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C69"/>
              </a:gs>
              <a:gs pos="100000">
                <a:srgbClr val="FEA23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968490" y="2930525"/>
            <a:ext cx="3535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B1712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过去五年工作回顾</a:t>
            </a:r>
            <a:endParaRPr lang="zh-CN" altLang="en-US" sz="2400" b="1" dirty="0">
              <a:solidFill>
                <a:srgbClr val="CB1712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2" name="图片 31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807720" y="310515"/>
            <a:ext cx="2032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过去五年工作回顾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7870" y="1760220"/>
            <a:ext cx="11105515" cy="3128010"/>
            <a:chOff x="1162" y="2772"/>
            <a:chExt cx="17489" cy="4926"/>
          </a:xfrm>
        </p:grpSpPr>
        <p:sp>
          <p:nvSpPr>
            <p:cNvPr id="15" name="空心弧 14"/>
            <p:cNvSpPr/>
            <p:nvPr/>
          </p:nvSpPr>
          <p:spPr>
            <a:xfrm>
              <a:off x="1504" y="4647"/>
              <a:ext cx="1050" cy="1050"/>
            </a:xfrm>
            <a:prstGeom prst="blockArc">
              <a:avLst>
                <a:gd name="adj1" fmla="val 10800000"/>
                <a:gd name="adj2" fmla="val 19218431"/>
                <a:gd name="adj3" fmla="val 0"/>
              </a:avLst>
            </a:prstGeom>
            <a:gradFill>
              <a:gsLst>
                <a:gs pos="0">
                  <a:srgbClr val="6FADE2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38100">
              <a:gradFill>
                <a:gsLst>
                  <a:gs pos="0">
                    <a:srgbClr val="CB1712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flipH="1" flipV="1">
              <a:off x="1504" y="4647"/>
              <a:ext cx="1050" cy="1050"/>
            </a:xfrm>
            <a:prstGeom prst="blockArc">
              <a:avLst>
                <a:gd name="adj1" fmla="val 10800000"/>
                <a:gd name="adj2" fmla="val 19218431"/>
                <a:gd name="adj3" fmla="val 0"/>
              </a:avLst>
            </a:prstGeom>
            <a:gradFill>
              <a:gsLst>
                <a:gs pos="0">
                  <a:srgbClr val="6FADE2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38100">
              <a:gradFill>
                <a:gsLst>
                  <a:gs pos="0">
                    <a:srgbClr val="CB1712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>
              <a:off x="1216" y="6648"/>
              <a:ext cx="1050" cy="1050"/>
            </a:xfrm>
            <a:prstGeom prst="blockArc">
              <a:avLst>
                <a:gd name="adj1" fmla="val 10800000"/>
                <a:gd name="adj2" fmla="val 19218431"/>
                <a:gd name="adj3" fmla="val 0"/>
              </a:avLst>
            </a:prstGeom>
            <a:gradFill>
              <a:gsLst>
                <a:gs pos="0">
                  <a:srgbClr val="6FADE2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38100">
              <a:gradFill>
                <a:gsLst>
                  <a:gs pos="0">
                    <a:srgbClr val="CB1712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flipH="1" flipV="1">
              <a:off x="1216" y="6648"/>
              <a:ext cx="1050" cy="1050"/>
            </a:xfrm>
            <a:prstGeom prst="blockArc">
              <a:avLst>
                <a:gd name="adj1" fmla="val 10800000"/>
                <a:gd name="adj2" fmla="val 19218431"/>
                <a:gd name="adj3" fmla="val 0"/>
              </a:avLst>
            </a:prstGeom>
            <a:gradFill>
              <a:gsLst>
                <a:gs pos="0">
                  <a:srgbClr val="6FADE2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38100">
              <a:gradFill>
                <a:gsLst>
                  <a:gs pos="0">
                    <a:srgbClr val="CB1712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62" y="2773"/>
              <a:ext cx="1050" cy="1050"/>
              <a:chOff x="1322" y="2437"/>
              <a:chExt cx="1050" cy="1050"/>
            </a:xfrm>
          </p:grpSpPr>
          <p:sp>
            <p:nvSpPr>
              <p:cNvPr id="11" name="空心弧 10"/>
              <p:cNvSpPr/>
              <p:nvPr/>
            </p:nvSpPr>
            <p:spPr>
              <a:xfrm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46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flipH="1" flipV="1"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6FADE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01" y="2599"/>
                <a:ext cx="89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spc="300" dirty="0">
                    <a:solidFill>
                      <a:srgbClr val="12283F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01</a:t>
                </a:r>
                <a:endPara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504" y="4840"/>
              <a:ext cx="89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02</a:t>
              </a:r>
              <a:endParaRPr lang="en-US" altLang="zh-CN" sz="2400" b="1" i="1" spc="300" dirty="0">
                <a:solidFill>
                  <a:srgbClr val="1228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35" y="6811"/>
              <a:ext cx="89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03</a:t>
              </a:r>
              <a:endParaRPr lang="en-US" altLang="zh-CN" sz="2400" b="1" i="1" spc="300" dirty="0">
                <a:solidFill>
                  <a:srgbClr val="1228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54" y="2789"/>
              <a:ext cx="7049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综合经济实力稳步提升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67" y="4622"/>
              <a:ext cx="6810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重大国家战略深入实施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98" y="6581"/>
              <a:ext cx="6778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产业结构调整扎实推进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265" y="2772"/>
              <a:ext cx="6410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改革开放持续深化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761" y="4677"/>
              <a:ext cx="6890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生态环境显著改善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503" y="6581"/>
              <a:ext cx="7012" cy="677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人民生活水平不断提高</a:t>
              </a:r>
              <a:endParaRPr lang="zh-CN" altLang="en-US" sz="2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215" y="4677"/>
              <a:ext cx="1050" cy="1050"/>
              <a:chOff x="1322" y="2437"/>
              <a:chExt cx="1050" cy="1050"/>
            </a:xfrm>
          </p:grpSpPr>
          <p:sp>
            <p:nvSpPr>
              <p:cNvPr id="36" name="空心弧 35"/>
              <p:cNvSpPr/>
              <p:nvPr/>
            </p:nvSpPr>
            <p:spPr>
              <a:xfrm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46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37" name="空心弧 36"/>
              <p:cNvSpPr/>
              <p:nvPr/>
            </p:nvSpPr>
            <p:spPr>
              <a:xfrm flipH="1" flipV="1"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6FADE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401" y="2599"/>
                <a:ext cx="89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400" b="1" i="1" spc="300" dirty="0">
                    <a:solidFill>
                      <a:srgbClr val="12283F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05</a:t>
                </a:r>
                <a:endPara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9773" y="2772"/>
              <a:ext cx="1050" cy="1050"/>
              <a:chOff x="1322" y="2437"/>
              <a:chExt cx="1050" cy="1050"/>
            </a:xfrm>
          </p:grpSpPr>
          <p:sp>
            <p:nvSpPr>
              <p:cNvPr id="48" name="空心弧 47"/>
              <p:cNvSpPr/>
              <p:nvPr/>
            </p:nvSpPr>
            <p:spPr>
              <a:xfrm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46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9" name="空心弧 48"/>
              <p:cNvSpPr/>
              <p:nvPr/>
            </p:nvSpPr>
            <p:spPr>
              <a:xfrm flipH="1" flipV="1"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6FADE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401" y="2599"/>
                <a:ext cx="89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spc="300" dirty="0">
                    <a:solidFill>
                      <a:srgbClr val="12283F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04</a:t>
                </a:r>
                <a:endPara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9996" y="6648"/>
              <a:ext cx="1050" cy="1050"/>
              <a:chOff x="1322" y="2437"/>
              <a:chExt cx="1050" cy="1050"/>
            </a:xfrm>
          </p:grpSpPr>
          <p:sp>
            <p:nvSpPr>
              <p:cNvPr id="52" name="空心弧 51"/>
              <p:cNvSpPr/>
              <p:nvPr/>
            </p:nvSpPr>
            <p:spPr>
              <a:xfrm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CB171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462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3" name="空心弧 52"/>
              <p:cNvSpPr/>
              <p:nvPr/>
            </p:nvSpPr>
            <p:spPr>
              <a:xfrm flipH="1" flipV="1">
                <a:off x="1322" y="2437"/>
                <a:ext cx="1050" cy="1050"/>
              </a:xfrm>
              <a:prstGeom prst="blockArc">
                <a:avLst>
                  <a:gd name="adj1" fmla="val 10800000"/>
                  <a:gd name="adj2" fmla="val 19218431"/>
                  <a:gd name="adj3" fmla="val 0"/>
                </a:avLst>
              </a:prstGeom>
              <a:gradFill>
                <a:gsLst>
                  <a:gs pos="0">
                    <a:srgbClr val="6FADE2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rgbClr val="CB1712"/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401" y="2599"/>
                <a:ext cx="89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 spc="300" dirty="0">
                    <a:solidFill>
                      <a:srgbClr val="12283F"/>
                    </a:solidFill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06</a:t>
                </a:r>
                <a:endParaRPr lang="en-US" altLang="zh-CN" sz="2400" b="1" i="1" spc="300" dirty="0">
                  <a:solidFill>
                    <a:srgbClr val="12283F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0" name="图片 29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744345" y="1628140"/>
            <a:ext cx="8234680" cy="3740150"/>
            <a:chOff x="2747" y="2564"/>
            <a:chExt cx="12968" cy="5890"/>
          </a:xfrm>
        </p:grpSpPr>
        <p:sp>
          <p:nvSpPr>
            <p:cNvPr id="3" name="Aitds2"/>
            <p:cNvSpPr/>
            <p:nvPr/>
          </p:nvSpPr>
          <p:spPr>
            <a:xfrm>
              <a:off x="8037" y="4233"/>
              <a:ext cx="4460" cy="1361"/>
            </a:xfrm>
            <a:prstGeom prst="roundRect">
              <a:avLst>
                <a:gd name="adj" fmla="val 2186"/>
              </a:avLst>
            </a:prstGeom>
            <a:noFill/>
            <a:ln w="9525" cap="flat" cmpd="sng" algn="ctr">
              <a:solidFill>
                <a:srgbClr val="E7E6E6">
                  <a:lumMod val="50000"/>
                </a:srgbClr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endParaRPr>
            </a:p>
          </p:txBody>
        </p:sp>
        <p:sp>
          <p:nvSpPr>
            <p:cNvPr id="4" name="Aitds3"/>
            <p:cNvSpPr txBox="1"/>
            <p:nvPr/>
          </p:nvSpPr>
          <p:spPr>
            <a:xfrm>
              <a:off x="8037" y="4600"/>
              <a:ext cx="4529" cy="80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项目投资加力提速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E20000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5" name="Aitds4"/>
            <p:cNvSpPr/>
            <p:nvPr/>
          </p:nvSpPr>
          <p:spPr>
            <a:xfrm>
              <a:off x="8037" y="6832"/>
              <a:ext cx="4460" cy="1361"/>
            </a:xfrm>
            <a:prstGeom prst="roundRect">
              <a:avLst>
                <a:gd name="adj" fmla="val 2186"/>
              </a:avLst>
            </a:prstGeom>
            <a:noFill/>
            <a:ln w="9525" cap="flat" cmpd="sng" algn="ctr">
              <a:solidFill>
                <a:srgbClr val="E7E6E6">
                  <a:lumMod val="50000"/>
                </a:srgbClr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+mn-cs"/>
              </a:endParaRPr>
            </a:p>
          </p:txBody>
        </p:sp>
        <p:sp>
          <p:nvSpPr>
            <p:cNvPr id="6" name="Aitds5"/>
            <p:cNvSpPr txBox="1"/>
            <p:nvPr/>
          </p:nvSpPr>
          <p:spPr>
            <a:xfrm>
              <a:off x="8037" y="7214"/>
              <a:ext cx="4497" cy="12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惠企助企有力有效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  <p:sp>
          <p:nvSpPr>
            <p:cNvPr id="33" name="Aitds9"/>
            <p:cNvSpPr/>
            <p:nvPr/>
          </p:nvSpPr>
          <p:spPr>
            <a:xfrm>
              <a:off x="3159" y="2564"/>
              <a:ext cx="12557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一）抓投资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扩内需，经济运行实现稳中向好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12" name="Freeform 1"/>
            <p:cNvSpPr>
              <a:spLocks noChangeArrowheads="1"/>
            </p:cNvSpPr>
            <p:nvPr/>
          </p:nvSpPr>
          <p:spPr bwMode="auto">
            <a:xfrm rot="10800000">
              <a:off x="3327" y="4265"/>
              <a:ext cx="3297" cy="1472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D82514"/>
            </a:solidFill>
            <a:ln>
              <a:noFill/>
            </a:ln>
            <a:effectLst/>
          </p:spPr>
          <p:txBody>
            <a:bodyPr wrap="none" anchor="ctr"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>
            <a:xfrm rot="0">
              <a:off x="3327" y="4468"/>
              <a:ext cx="3297" cy="3779"/>
              <a:chOff x="1372486" y="-280262"/>
              <a:chExt cx="6146978" cy="6878001"/>
            </a:xfrm>
          </p:grpSpPr>
          <p:sp>
            <p:nvSpPr>
              <p:cNvPr id="26" name="Freeform 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10800000">
                <a:off x="1372486" y="3793072"/>
                <a:ext cx="6146978" cy="2804667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DB776"/>
              </a:solidFill>
              <a:ln>
                <a:noFill/>
              </a:ln>
              <a:effectLst/>
            </p:spPr>
            <p:txBody>
              <a:bodyPr wrap="none" anchor="ctr"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Source Han Serif SC" panose="02020400000000000000" pitchFamily="18" charset="-122"/>
                </a:endParaRPr>
              </a:p>
            </p:txBody>
          </p:sp>
          <p:grpSp>
            <p:nvGrpSpPr>
              <p:cNvPr id="34" name="Group 2"/>
              <p:cNvGrpSpPr/>
              <p:nvPr/>
            </p:nvGrpSpPr>
            <p:grpSpPr bwMode="auto">
              <a:xfrm>
                <a:off x="3531959" y="-280262"/>
                <a:ext cx="1906518" cy="1888205"/>
                <a:chOff x="1569458" y="-74299"/>
                <a:chExt cx="334962" cy="331788"/>
              </a:xfrm>
              <a:solidFill>
                <a:srgbClr val="FFFFFF"/>
              </a:solidFill>
            </p:grpSpPr>
            <p:sp>
              <p:nvSpPr>
                <p:cNvPr id="35" name="Freeform 11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587500" y="95803"/>
                  <a:ext cx="42863" cy="77788"/>
                </a:xfrm>
                <a:custGeom>
                  <a:avLst/>
                  <a:gdLst>
                    <a:gd name="T0" fmla="*/ 0 w 118"/>
                    <a:gd name="T1" fmla="*/ 183 h 218"/>
                    <a:gd name="T2" fmla="*/ 25 w 118"/>
                    <a:gd name="T3" fmla="*/ 217 h 218"/>
                    <a:gd name="T4" fmla="*/ 84 w 118"/>
                    <a:gd name="T5" fmla="*/ 217 h 218"/>
                    <a:gd name="T6" fmla="*/ 117 w 118"/>
                    <a:gd name="T7" fmla="*/ 183 h 218"/>
                    <a:gd name="T8" fmla="*/ 117 w 118"/>
                    <a:gd name="T9" fmla="*/ 0 h 218"/>
                    <a:gd name="T10" fmla="*/ 17 w 118"/>
                    <a:gd name="T11" fmla="*/ 91 h 218"/>
                    <a:gd name="T12" fmla="*/ 0 w 118"/>
                    <a:gd name="T13" fmla="*/ 75 h 218"/>
                    <a:gd name="T14" fmla="*/ 0 w 118"/>
                    <a:gd name="T15" fmla="*/ 183 h 218"/>
                    <a:gd name="T16" fmla="*/ 0 w 118"/>
                    <a:gd name="T17" fmla="*/ 183 h 218"/>
                    <a:gd name="T18" fmla="*/ 0 w 118"/>
                    <a:gd name="T19" fmla="*/ 18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218">
                      <a:moveTo>
                        <a:pt x="0" y="183"/>
                      </a:moveTo>
                      <a:cubicBezTo>
                        <a:pt x="0" y="200"/>
                        <a:pt x="8" y="217"/>
                        <a:pt x="25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100" y="217"/>
                        <a:pt x="117" y="200"/>
                        <a:pt x="117" y="18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0" y="75"/>
                        <a:pt x="0" y="75"/>
                        <a:pt x="0" y="75"/>
                      </a:cubicBezTo>
                      <a:lnTo>
                        <a:pt x="0" y="183"/>
                      </a:lnTo>
                      <a:close/>
                      <a:moveTo>
                        <a:pt x="0" y="183"/>
                      </a:move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36" name="Freeform 12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657350" y="52941"/>
                  <a:ext cx="42863" cy="120650"/>
                </a:xfrm>
                <a:custGeom>
                  <a:avLst/>
                  <a:gdLst>
                    <a:gd name="T0" fmla="*/ 0 w 118"/>
                    <a:gd name="T1" fmla="*/ 301 h 336"/>
                    <a:gd name="T2" fmla="*/ 34 w 118"/>
                    <a:gd name="T3" fmla="*/ 335 h 336"/>
                    <a:gd name="T4" fmla="*/ 84 w 118"/>
                    <a:gd name="T5" fmla="*/ 335 h 336"/>
                    <a:gd name="T6" fmla="*/ 117 w 118"/>
                    <a:gd name="T7" fmla="*/ 301 h 336"/>
                    <a:gd name="T8" fmla="*/ 117 w 118"/>
                    <a:gd name="T9" fmla="*/ 76 h 336"/>
                    <a:gd name="T10" fmla="*/ 42 w 118"/>
                    <a:gd name="T11" fmla="*/ 0 h 336"/>
                    <a:gd name="T12" fmla="*/ 0 w 118"/>
                    <a:gd name="T13" fmla="*/ 42 h 336"/>
                    <a:gd name="T14" fmla="*/ 0 w 118"/>
                    <a:gd name="T15" fmla="*/ 301 h 336"/>
                    <a:gd name="T16" fmla="*/ 0 w 118"/>
                    <a:gd name="T17" fmla="*/ 301 h 336"/>
                    <a:gd name="T18" fmla="*/ 0 w 118"/>
                    <a:gd name="T19" fmla="*/ 30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336">
                      <a:moveTo>
                        <a:pt x="0" y="301"/>
                      </a:moveTo>
                      <a:cubicBezTo>
                        <a:pt x="0" y="318"/>
                        <a:pt x="17" y="335"/>
                        <a:pt x="34" y="335"/>
                      </a:cubicBezTo>
                      <a:cubicBezTo>
                        <a:pt x="84" y="335"/>
                        <a:pt x="84" y="335"/>
                        <a:pt x="84" y="335"/>
                      </a:cubicBezTo>
                      <a:cubicBezTo>
                        <a:pt x="101" y="335"/>
                        <a:pt x="117" y="318"/>
                        <a:pt x="117" y="301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lnTo>
                        <a:pt x="0" y="301"/>
                      </a:lnTo>
                      <a:close/>
                      <a:moveTo>
                        <a:pt x="0" y="301"/>
                      </a:moveTo>
                      <a:lnTo>
                        <a:pt x="0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37" name="Freeform 13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727200" y="52941"/>
                  <a:ext cx="42863" cy="120650"/>
                </a:xfrm>
                <a:custGeom>
                  <a:avLst/>
                  <a:gdLst>
                    <a:gd name="T0" fmla="*/ 92 w 118"/>
                    <a:gd name="T1" fmla="*/ 335 h 336"/>
                    <a:gd name="T2" fmla="*/ 117 w 118"/>
                    <a:gd name="T3" fmla="*/ 301 h 336"/>
                    <a:gd name="T4" fmla="*/ 117 w 118"/>
                    <a:gd name="T5" fmla="*/ 0 h 336"/>
                    <a:gd name="T6" fmla="*/ 0 w 118"/>
                    <a:gd name="T7" fmla="*/ 118 h 336"/>
                    <a:gd name="T8" fmla="*/ 0 w 118"/>
                    <a:gd name="T9" fmla="*/ 301 h 336"/>
                    <a:gd name="T10" fmla="*/ 33 w 118"/>
                    <a:gd name="T11" fmla="*/ 335 h 336"/>
                    <a:gd name="T12" fmla="*/ 92 w 118"/>
                    <a:gd name="T13" fmla="*/ 335 h 336"/>
                    <a:gd name="T14" fmla="*/ 92 w 118"/>
                    <a:gd name="T15" fmla="*/ 335 h 336"/>
                    <a:gd name="T16" fmla="*/ 92 w 118"/>
                    <a:gd name="T17" fmla="*/ 335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336">
                      <a:moveTo>
                        <a:pt x="92" y="335"/>
                      </a:moveTo>
                      <a:cubicBezTo>
                        <a:pt x="108" y="335"/>
                        <a:pt x="117" y="318"/>
                        <a:pt x="117" y="30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18"/>
                        <a:pt x="16" y="335"/>
                        <a:pt x="33" y="335"/>
                      </a:cubicBezTo>
                      <a:lnTo>
                        <a:pt x="92" y="335"/>
                      </a:lnTo>
                      <a:close/>
                      <a:moveTo>
                        <a:pt x="92" y="335"/>
                      </a:moveTo>
                      <a:lnTo>
                        <a:pt x="92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38" name="Freeform 14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795463" y="11666"/>
                  <a:ext cx="46037" cy="163512"/>
                </a:xfrm>
                <a:custGeom>
                  <a:avLst/>
                  <a:gdLst>
                    <a:gd name="T0" fmla="*/ 0 w 126"/>
                    <a:gd name="T1" fmla="*/ 41 h 452"/>
                    <a:gd name="T2" fmla="*/ 0 w 126"/>
                    <a:gd name="T3" fmla="*/ 417 h 452"/>
                    <a:gd name="T4" fmla="*/ 33 w 126"/>
                    <a:gd name="T5" fmla="*/ 451 h 452"/>
                    <a:gd name="T6" fmla="*/ 92 w 126"/>
                    <a:gd name="T7" fmla="*/ 451 h 452"/>
                    <a:gd name="T8" fmla="*/ 125 w 126"/>
                    <a:gd name="T9" fmla="*/ 417 h 452"/>
                    <a:gd name="T10" fmla="*/ 125 w 126"/>
                    <a:gd name="T11" fmla="*/ 66 h 452"/>
                    <a:gd name="T12" fmla="*/ 50 w 126"/>
                    <a:gd name="T13" fmla="*/ 0 h 452"/>
                    <a:gd name="T14" fmla="*/ 0 w 126"/>
                    <a:gd name="T15" fmla="*/ 41 h 452"/>
                    <a:gd name="T16" fmla="*/ 0 w 126"/>
                    <a:gd name="T17" fmla="*/ 41 h 452"/>
                    <a:gd name="T18" fmla="*/ 0 w 126"/>
                    <a:gd name="T19" fmla="*/ 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52">
                      <a:moveTo>
                        <a:pt x="0" y="41"/>
                      </a:move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34"/>
                        <a:pt x="17" y="451"/>
                        <a:pt x="33" y="451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109" y="451"/>
                        <a:pt x="125" y="434"/>
                        <a:pt x="125" y="417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50" y="0"/>
                        <a:pt x="50" y="0"/>
                        <a:pt x="50" y="0"/>
                      </a:cubicBezTo>
                      <a:lnTo>
                        <a:pt x="0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39" name="Freeform 15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576388" y="-61359"/>
                  <a:ext cx="261937" cy="163512"/>
                </a:xfrm>
                <a:custGeom>
                  <a:avLst/>
                  <a:gdLst>
                    <a:gd name="T0" fmla="*/ 234 w 728"/>
                    <a:gd name="T1" fmla="*/ 284 h 452"/>
                    <a:gd name="T2" fmla="*/ 292 w 728"/>
                    <a:gd name="T3" fmla="*/ 284 h 452"/>
                    <a:gd name="T4" fmla="*/ 359 w 728"/>
                    <a:gd name="T5" fmla="*/ 351 h 452"/>
                    <a:gd name="T6" fmla="*/ 401 w 728"/>
                    <a:gd name="T7" fmla="*/ 368 h 452"/>
                    <a:gd name="T8" fmla="*/ 434 w 728"/>
                    <a:gd name="T9" fmla="*/ 351 h 452"/>
                    <a:gd name="T10" fmla="*/ 660 w 728"/>
                    <a:gd name="T11" fmla="*/ 134 h 452"/>
                    <a:gd name="T12" fmla="*/ 694 w 728"/>
                    <a:gd name="T13" fmla="*/ 167 h 452"/>
                    <a:gd name="T14" fmla="*/ 710 w 728"/>
                    <a:gd name="T15" fmla="*/ 175 h 452"/>
                    <a:gd name="T16" fmla="*/ 727 w 728"/>
                    <a:gd name="T17" fmla="*/ 159 h 452"/>
                    <a:gd name="T18" fmla="*/ 727 w 728"/>
                    <a:gd name="T19" fmla="*/ 33 h 452"/>
                    <a:gd name="T20" fmla="*/ 719 w 728"/>
                    <a:gd name="T21" fmla="*/ 8 h 452"/>
                    <a:gd name="T22" fmla="*/ 694 w 728"/>
                    <a:gd name="T23" fmla="*/ 0 h 452"/>
                    <a:gd name="T24" fmla="*/ 568 w 728"/>
                    <a:gd name="T25" fmla="*/ 0 h 452"/>
                    <a:gd name="T26" fmla="*/ 551 w 728"/>
                    <a:gd name="T27" fmla="*/ 8 h 452"/>
                    <a:gd name="T28" fmla="*/ 551 w 728"/>
                    <a:gd name="T29" fmla="*/ 33 h 452"/>
                    <a:gd name="T30" fmla="*/ 585 w 728"/>
                    <a:gd name="T31" fmla="*/ 58 h 452"/>
                    <a:gd name="T32" fmla="*/ 426 w 728"/>
                    <a:gd name="T33" fmla="*/ 217 h 452"/>
                    <a:gd name="T34" fmla="*/ 401 w 728"/>
                    <a:gd name="T35" fmla="*/ 225 h 452"/>
                    <a:gd name="T36" fmla="*/ 368 w 728"/>
                    <a:gd name="T37" fmla="*/ 217 h 452"/>
                    <a:gd name="T38" fmla="*/ 292 w 728"/>
                    <a:gd name="T39" fmla="*/ 142 h 452"/>
                    <a:gd name="T40" fmla="*/ 234 w 728"/>
                    <a:gd name="T41" fmla="*/ 142 h 452"/>
                    <a:gd name="T42" fmla="*/ 8 w 728"/>
                    <a:gd name="T43" fmla="*/ 359 h 452"/>
                    <a:gd name="T44" fmla="*/ 0 w 728"/>
                    <a:gd name="T45" fmla="*/ 393 h 452"/>
                    <a:gd name="T46" fmla="*/ 8 w 728"/>
                    <a:gd name="T47" fmla="*/ 426 h 452"/>
                    <a:gd name="T48" fmla="*/ 25 w 728"/>
                    <a:gd name="T49" fmla="*/ 435 h 452"/>
                    <a:gd name="T50" fmla="*/ 83 w 728"/>
                    <a:gd name="T51" fmla="*/ 435 h 452"/>
                    <a:gd name="T52" fmla="*/ 234 w 728"/>
                    <a:gd name="T53" fmla="*/ 284 h 452"/>
                    <a:gd name="T54" fmla="*/ 234 w 728"/>
                    <a:gd name="T55" fmla="*/ 284 h 452"/>
                    <a:gd name="T56" fmla="*/ 234 w 728"/>
                    <a:gd name="T57" fmla="*/ 28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28" h="452">
                      <a:moveTo>
                        <a:pt x="234" y="284"/>
                      </a:moveTo>
                      <a:cubicBezTo>
                        <a:pt x="250" y="267"/>
                        <a:pt x="276" y="267"/>
                        <a:pt x="292" y="284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76" y="368"/>
                        <a:pt x="384" y="368"/>
                        <a:pt x="401" y="368"/>
                      </a:cubicBezTo>
                      <a:cubicBezTo>
                        <a:pt x="418" y="368"/>
                        <a:pt x="426" y="368"/>
                        <a:pt x="434" y="351"/>
                      </a:cubicBezTo>
                      <a:cubicBezTo>
                        <a:pt x="660" y="134"/>
                        <a:pt x="660" y="134"/>
                        <a:pt x="660" y="134"/>
                      </a:cubicBezTo>
                      <a:cubicBezTo>
                        <a:pt x="694" y="167"/>
                        <a:pt x="694" y="167"/>
                        <a:pt x="694" y="167"/>
                      </a:cubicBezTo>
                      <a:cubicBezTo>
                        <a:pt x="702" y="175"/>
                        <a:pt x="710" y="175"/>
                        <a:pt x="710" y="175"/>
                      </a:cubicBezTo>
                      <a:cubicBezTo>
                        <a:pt x="719" y="175"/>
                        <a:pt x="727" y="167"/>
                        <a:pt x="727" y="159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25"/>
                        <a:pt x="727" y="16"/>
                        <a:pt x="719" y="8"/>
                      </a:cubicBezTo>
                      <a:cubicBezTo>
                        <a:pt x="710" y="0"/>
                        <a:pt x="702" y="0"/>
                        <a:pt x="694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60" y="0"/>
                        <a:pt x="551" y="0"/>
                        <a:pt x="551" y="8"/>
                      </a:cubicBezTo>
                      <a:cubicBezTo>
                        <a:pt x="543" y="16"/>
                        <a:pt x="551" y="25"/>
                        <a:pt x="551" y="33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426" y="217"/>
                        <a:pt x="426" y="217"/>
                        <a:pt x="426" y="217"/>
                      </a:cubicBezTo>
                      <a:cubicBezTo>
                        <a:pt x="426" y="225"/>
                        <a:pt x="409" y="225"/>
                        <a:pt x="401" y="225"/>
                      </a:cubicBezTo>
                      <a:cubicBezTo>
                        <a:pt x="393" y="225"/>
                        <a:pt x="376" y="225"/>
                        <a:pt x="368" y="217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76" y="125"/>
                        <a:pt x="250" y="125"/>
                        <a:pt x="234" y="142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cubicBezTo>
                        <a:pt x="0" y="368"/>
                        <a:pt x="0" y="384"/>
                        <a:pt x="0" y="393"/>
                      </a:cubicBezTo>
                      <a:cubicBezTo>
                        <a:pt x="0" y="410"/>
                        <a:pt x="0" y="418"/>
                        <a:pt x="8" y="426"/>
                      </a:cubicBezTo>
                      <a:cubicBezTo>
                        <a:pt x="25" y="435"/>
                        <a:pt x="25" y="435"/>
                        <a:pt x="25" y="435"/>
                      </a:cubicBezTo>
                      <a:cubicBezTo>
                        <a:pt x="41" y="451"/>
                        <a:pt x="67" y="451"/>
                        <a:pt x="83" y="435"/>
                      </a:cubicBezTo>
                      <a:lnTo>
                        <a:pt x="234" y="284"/>
                      </a:lnTo>
                      <a:close/>
                      <a:moveTo>
                        <a:pt x="234" y="284"/>
                      </a:moveTo>
                      <a:lnTo>
                        <a:pt x="234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  <p:sp>
              <p:nvSpPr>
                <p:cNvPr id="40" name="Freeform 16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569458" y="-74299"/>
                  <a:ext cx="334962" cy="331788"/>
                </a:xfrm>
                <a:custGeom>
                  <a:avLst/>
                  <a:gdLst>
                    <a:gd name="T0" fmla="*/ 887 w 929"/>
                    <a:gd name="T1" fmla="*/ 0 h 921"/>
                    <a:gd name="T2" fmla="*/ 836 w 929"/>
                    <a:gd name="T3" fmla="*/ 50 h 921"/>
                    <a:gd name="T4" fmla="*/ 836 w 929"/>
                    <a:gd name="T5" fmla="*/ 837 h 921"/>
                    <a:gd name="T6" fmla="*/ 51 w 929"/>
                    <a:gd name="T7" fmla="*/ 837 h 921"/>
                    <a:gd name="T8" fmla="*/ 0 w 929"/>
                    <a:gd name="T9" fmla="*/ 878 h 921"/>
                    <a:gd name="T10" fmla="*/ 51 w 929"/>
                    <a:gd name="T11" fmla="*/ 920 h 921"/>
                    <a:gd name="T12" fmla="*/ 887 w 929"/>
                    <a:gd name="T13" fmla="*/ 920 h 921"/>
                    <a:gd name="T14" fmla="*/ 928 w 929"/>
                    <a:gd name="T15" fmla="*/ 878 h 921"/>
                    <a:gd name="T16" fmla="*/ 928 w 929"/>
                    <a:gd name="T17" fmla="*/ 50 h 921"/>
                    <a:gd name="T18" fmla="*/ 887 w 929"/>
                    <a:gd name="T19" fmla="*/ 0 h 921"/>
                    <a:gd name="T20" fmla="*/ 887 w 929"/>
                    <a:gd name="T21" fmla="*/ 0 h 921"/>
                    <a:gd name="T22" fmla="*/ 887 w 929"/>
                    <a:gd name="T23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9" h="921">
                      <a:moveTo>
                        <a:pt x="887" y="0"/>
                      </a:moveTo>
                      <a:cubicBezTo>
                        <a:pt x="862" y="0"/>
                        <a:pt x="836" y="26"/>
                        <a:pt x="836" y="50"/>
                      </a:cubicBezTo>
                      <a:cubicBezTo>
                        <a:pt x="836" y="837"/>
                        <a:pt x="836" y="837"/>
                        <a:pt x="836" y="837"/>
                      </a:cubicBezTo>
                      <a:cubicBezTo>
                        <a:pt x="51" y="837"/>
                        <a:pt x="51" y="837"/>
                        <a:pt x="51" y="837"/>
                      </a:cubicBezTo>
                      <a:cubicBezTo>
                        <a:pt x="26" y="837"/>
                        <a:pt x="0" y="853"/>
                        <a:pt x="0" y="878"/>
                      </a:cubicBezTo>
                      <a:cubicBezTo>
                        <a:pt x="0" y="903"/>
                        <a:pt x="26" y="920"/>
                        <a:pt x="51" y="920"/>
                      </a:cubicBezTo>
                      <a:cubicBezTo>
                        <a:pt x="887" y="920"/>
                        <a:pt x="887" y="920"/>
                        <a:pt x="887" y="920"/>
                      </a:cubicBezTo>
                      <a:cubicBezTo>
                        <a:pt x="912" y="920"/>
                        <a:pt x="928" y="903"/>
                        <a:pt x="928" y="878"/>
                      </a:cubicBezTo>
                      <a:cubicBezTo>
                        <a:pt x="928" y="50"/>
                        <a:pt x="928" y="50"/>
                        <a:pt x="928" y="50"/>
                      </a:cubicBezTo>
                      <a:cubicBezTo>
                        <a:pt x="928" y="26"/>
                        <a:pt x="903" y="0"/>
                        <a:pt x="887" y="0"/>
                      </a:cubicBezTo>
                      <a:close/>
                      <a:moveTo>
                        <a:pt x="887" y="0"/>
                      </a:moveTo>
                      <a:lnTo>
                        <a:pt x="8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3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sym typeface="Source Han Serif SC" panose="02020400000000000000" pitchFamily="18" charset="-122"/>
                  </a:endParaRPr>
                </a:p>
              </p:txBody>
            </p:sp>
          </p:grpSp>
        </p:grpSp>
        <p:sp>
          <p:nvSpPr>
            <p:cNvPr id="42" name="Freeform 162"/>
            <p:cNvSpPr>
              <a:spLocks noEditPoints="1"/>
            </p:cNvSpPr>
            <p:nvPr/>
          </p:nvSpPr>
          <p:spPr bwMode="auto">
            <a:xfrm flipH="1">
              <a:off x="4438" y="6892"/>
              <a:ext cx="1177" cy="1168"/>
            </a:xfrm>
            <a:custGeom>
              <a:avLst/>
              <a:gdLst>
                <a:gd name="T0" fmla="*/ 41 w 96"/>
                <a:gd name="T1" fmla="*/ 67 h 95"/>
                <a:gd name="T2" fmla="*/ 49 w 96"/>
                <a:gd name="T3" fmla="*/ 80 h 95"/>
                <a:gd name="T4" fmla="*/ 43 w 96"/>
                <a:gd name="T5" fmla="*/ 91 h 95"/>
                <a:gd name="T6" fmla="*/ 5 w 96"/>
                <a:gd name="T7" fmla="*/ 91 h 95"/>
                <a:gd name="T8" fmla="*/ 9 w 96"/>
                <a:gd name="T9" fmla="*/ 78 h 95"/>
                <a:gd name="T10" fmla="*/ 1 w 96"/>
                <a:gd name="T11" fmla="*/ 68 h 95"/>
                <a:gd name="T12" fmla="*/ 9 w 96"/>
                <a:gd name="T13" fmla="*/ 55 h 95"/>
                <a:gd name="T14" fmla="*/ 7 w 96"/>
                <a:gd name="T15" fmla="*/ 43 h 95"/>
                <a:gd name="T16" fmla="*/ 1 w 96"/>
                <a:gd name="T17" fmla="*/ 29 h 95"/>
                <a:gd name="T18" fmla="*/ 39 w 96"/>
                <a:gd name="T19" fmla="*/ 29 h 95"/>
                <a:gd name="T20" fmla="*/ 41 w 96"/>
                <a:gd name="T21" fmla="*/ 41 h 95"/>
                <a:gd name="T22" fmla="*/ 47 w 96"/>
                <a:gd name="T23" fmla="*/ 56 h 95"/>
                <a:gd name="T24" fmla="*/ 60 w 96"/>
                <a:gd name="T25" fmla="*/ 1 h 95"/>
                <a:gd name="T26" fmla="*/ 54 w 96"/>
                <a:gd name="T27" fmla="*/ 15 h 95"/>
                <a:gd name="T28" fmla="*/ 47 w 96"/>
                <a:gd name="T29" fmla="*/ 20 h 95"/>
                <a:gd name="T30" fmla="*/ 55 w 96"/>
                <a:gd name="T31" fmla="*/ 33 h 95"/>
                <a:gd name="T32" fmla="*/ 54 w 96"/>
                <a:gd name="T33" fmla="*/ 45 h 95"/>
                <a:gd name="T34" fmla="*/ 54 w 96"/>
                <a:gd name="T35" fmla="*/ 58 h 95"/>
                <a:gd name="T36" fmla="*/ 57 w 96"/>
                <a:gd name="T37" fmla="*/ 64 h 95"/>
                <a:gd name="T38" fmla="*/ 55 w 96"/>
                <a:gd name="T39" fmla="*/ 77 h 95"/>
                <a:gd name="T40" fmla="*/ 61 w 96"/>
                <a:gd name="T41" fmla="*/ 92 h 95"/>
                <a:gd name="T42" fmla="*/ 94 w 96"/>
                <a:gd name="T43" fmla="*/ 88 h 95"/>
                <a:gd name="T44" fmla="*/ 95 w 96"/>
                <a:gd name="T45" fmla="*/ 75 h 95"/>
                <a:gd name="T46" fmla="*/ 91 w 96"/>
                <a:gd name="T47" fmla="*/ 61 h 95"/>
                <a:gd name="T48" fmla="*/ 93 w 96"/>
                <a:gd name="T49" fmla="*/ 48 h 95"/>
                <a:gd name="T50" fmla="*/ 93 w 96"/>
                <a:gd name="T51" fmla="*/ 35 h 95"/>
                <a:gd name="T52" fmla="*/ 86 w 96"/>
                <a:gd name="T53" fmla="*/ 30 h 95"/>
                <a:gd name="T54" fmla="*/ 85 w 96"/>
                <a:gd name="T55" fmla="*/ 18 h 95"/>
                <a:gd name="T56" fmla="*/ 93 w 96"/>
                <a:gd name="T57" fmla="*/ 5 h 95"/>
                <a:gd name="T58" fmla="*/ 78 w 96"/>
                <a:gd name="T59" fmla="*/ 18 h 95"/>
                <a:gd name="T60" fmla="*/ 67 w 96"/>
                <a:gd name="T61" fmla="*/ 21 h 95"/>
                <a:gd name="T62" fmla="*/ 63 w 96"/>
                <a:gd name="T63" fmla="*/ 18 h 95"/>
                <a:gd name="T64" fmla="*/ 88 w 96"/>
                <a:gd name="T65" fmla="*/ 5 h 95"/>
                <a:gd name="T66" fmla="*/ 58 w 96"/>
                <a:gd name="T67" fmla="*/ 5 h 95"/>
                <a:gd name="T68" fmla="*/ 78 w 96"/>
                <a:gd name="T69" fmla="*/ 33 h 95"/>
                <a:gd name="T70" fmla="*/ 73 w 96"/>
                <a:gd name="T71" fmla="*/ 36 h 95"/>
                <a:gd name="T72" fmla="*/ 63 w 96"/>
                <a:gd name="T73" fmla="*/ 33 h 95"/>
                <a:gd name="T74" fmla="*/ 86 w 96"/>
                <a:gd name="T75" fmla="*/ 48 h 95"/>
                <a:gd name="T76" fmla="*/ 62 w 96"/>
                <a:gd name="T77" fmla="*/ 50 h 95"/>
                <a:gd name="T78" fmla="*/ 73 w 96"/>
                <a:gd name="T79" fmla="*/ 48 h 95"/>
                <a:gd name="T80" fmla="*/ 92 w 96"/>
                <a:gd name="T81" fmla="*/ 64 h 95"/>
                <a:gd name="T82" fmla="*/ 62 w 96"/>
                <a:gd name="T83" fmla="*/ 64 h 95"/>
                <a:gd name="T84" fmla="*/ 83 w 96"/>
                <a:gd name="T85" fmla="*/ 63 h 95"/>
                <a:gd name="T86" fmla="*/ 86 w 96"/>
                <a:gd name="T87" fmla="*/ 79 h 95"/>
                <a:gd name="T88" fmla="*/ 62 w 96"/>
                <a:gd name="T89" fmla="*/ 78 h 95"/>
                <a:gd name="T90" fmla="*/ 9 w 96"/>
                <a:gd name="T91" fmla="*/ 81 h 95"/>
                <a:gd name="T92" fmla="*/ 40 w 96"/>
                <a:gd name="T93" fmla="*/ 70 h 95"/>
                <a:gd name="T94" fmla="*/ 41 w 96"/>
                <a:gd name="T95" fmla="*/ 71 h 95"/>
                <a:gd name="T96" fmla="*/ 33 w 96"/>
                <a:gd name="T97" fmla="*/ 43 h 95"/>
                <a:gd name="T98" fmla="*/ 13 w 96"/>
                <a:gd name="T99" fmla="*/ 45 h 95"/>
                <a:gd name="T100" fmla="*/ 43 w 96"/>
                <a:gd name="T101" fmla="*/ 45 h 95"/>
                <a:gd name="T102" fmla="*/ 20 w 96"/>
                <a:gd name="T103" fmla="*/ 29 h 95"/>
                <a:gd name="T104" fmla="*/ 20 w 96"/>
                <a:gd name="T105" fmla="*/ 32 h 95"/>
                <a:gd name="T106" fmla="*/ 34 w 96"/>
                <a:gd name="T107" fmla="*/ 59 h 95"/>
                <a:gd name="T108" fmla="*/ 9 w 96"/>
                <a:gd name="T109" fmla="*/ 58 h 95"/>
                <a:gd name="T110" fmla="*/ 33 w 96"/>
                <a:gd name="T111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5"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41" y="59"/>
                    <a:pt x="41" y="59"/>
                    <a:pt x="41" y="60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5" y="68"/>
                    <a:pt x="47" y="69"/>
                    <a:pt x="48" y="70"/>
                  </a:cubicBezTo>
                  <a:cubicBezTo>
                    <a:pt x="48" y="70"/>
                    <a:pt x="49" y="71"/>
                    <a:pt x="49" y="71"/>
                  </a:cubicBezTo>
                  <a:cubicBezTo>
                    <a:pt x="49" y="74"/>
                    <a:pt x="49" y="77"/>
                    <a:pt x="49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7" y="82"/>
                    <a:pt x="46" y="83"/>
                    <a:pt x="44" y="83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1"/>
                    <a:pt x="44" y="91"/>
                    <a:pt x="43" y="91"/>
                  </a:cubicBezTo>
                  <a:cubicBezTo>
                    <a:pt x="42" y="92"/>
                    <a:pt x="40" y="93"/>
                    <a:pt x="37" y="94"/>
                  </a:cubicBezTo>
                  <a:cubicBezTo>
                    <a:pt x="34" y="94"/>
                    <a:pt x="29" y="95"/>
                    <a:pt x="24" y="95"/>
                  </a:cubicBezTo>
                  <a:cubicBezTo>
                    <a:pt x="19" y="95"/>
                    <a:pt x="15" y="94"/>
                    <a:pt x="11" y="94"/>
                  </a:cubicBezTo>
                  <a:cubicBezTo>
                    <a:pt x="8" y="93"/>
                    <a:pt x="6" y="92"/>
                    <a:pt x="5" y="91"/>
                  </a:cubicBezTo>
                  <a:cubicBezTo>
                    <a:pt x="5" y="91"/>
                    <a:pt x="4" y="91"/>
                    <a:pt x="4" y="90"/>
                  </a:cubicBezTo>
                  <a:cubicBezTo>
                    <a:pt x="4" y="87"/>
                    <a:pt x="4" y="84"/>
                    <a:pt x="4" y="81"/>
                  </a:cubicBezTo>
                  <a:cubicBezTo>
                    <a:pt x="4" y="81"/>
                    <a:pt x="4" y="80"/>
                    <a:pt x="5" y="80"/>
                  </a:cubicBezTo>
                  <a:cubicBezTo>
                    <a:pt x="6" y="79"/>
                    <a:pt x="7" y="78"/>
                    <a:pt x="9" y="78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8" y="72"/>
                    <a:pt x="8" y="72"/>
                  </a:cubicBezTo>
                  <a:cubicBezTo>
                    <a:pt x="5" y="72"/>
                    <a:pt x="3" y="71"/>
                    <a:pt x="2" y="70"/>
                  </a:cubicBezTo>
                  <a:cubicBezTo>
                    <a:pt x="1" y="69"/>
                    <a:pt x="1" y="69"/>
                    <a:pt x="1" y="68"/>
                  </a:cubicBezTo>
                  <a:cubicBezTo>
                    <a:pt x="1" y="65"/>
                    <a:pt x="1" y="62"/>
                    <a:pt x="1" y="60"/>
                  </a:cubicBezTo>
                  <a:cubicBezTo>
                    <a:pt x="1" y="59"/>
                    <a:pt x="1" y="59"/>
                    <a:pt x="2" y="58"/>
                  </a:cubicBezTo>
                  <a:cubicBezTo>
                    <a:pt x="3" y="57"/>
                    <a:pt x="5" y="56"/>
                    <a:pt x="8" y="56"/>
                  </a:cubicBezTo>
                  <a:cubicBezTo>
                    <a:pt x="8" y="56"/>
                    <a:pt x="9" y="56"/>
                    <a:pt x="9" y="55"/>
                  </a:cubicBezTo>
                  <a:cubicBezTo>
                    <a:pt x="9" y="55"/>
                    <a:pt x="8" y="55"/>
                    <a:pt x="8" y="54"/>
                  </a:cubicBezTo>
                  <a:cubicBezTo>
                    <a:pt x="8" y="51"/>
                    <a:pt x="8" y="48"/>
                    <a:pt x="8" y="45"/>
                  </a:cubicBezTo>
                  <a:cubicBezTo>
                    <a:pt x="8" y="45"/>
                    <a:pt x="9" y="44"/>
                    <a:pt x="9" y="44"/>
                  </a:cubicBezTo>
                  <a:cubicBezTo>
                    <a:pt x="8" y="44"/>
                    <a:pt x="8" y="44"/>
                    <a:pt x="7" y="43"/>
                  </a:cubicBezTo>
                  <a:cubicBezTo>
                    <a:pt x="4" y="43"/>
                    <a:pt x="2" y="42"/>
                    <a:pt x="1" y="41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37"/>
                    <a:pt x="0" y="34"/>
                    <a:pt x="0" y="31"/>
                  </a:cubicBezTo>
                  <a:cubicBezTo>
                    <a:pt x="0" y="30"/>
                    <a:pt x="0" y="30"/>
                    <a:pt x="1" y="29"/>
                  </a:cubicBezTo>
                  <a:cubicBezTo>
                    <a:pt x="2" y="28"/>
                    <a:pt x="4" y="27"/>
                    <a:pt x="7" y="27"/>
                  </a:cubicBezTo>
                  <a:cubicBezTo>
                    <a:pt x="10" y="26"/>
                    <a:pt x="15" y="26"/>
                    <a:pt x="20" y="26"/>
                  </a:cubicBezTo>
                  <a:cubicBezTo>
                    <a:pt x="25" y="26"/>
                    <a:pt x="29" y="26"/>
                    <a:pt x="33" y="27"/>
                  </a:cubicBezTo>
                  <a:cubicBezTo>
                    <a:pt x="36" y="27"/>
                    <a:pt x="38" y="28"/>
                    <a:pt x="39" y="29"/>
                  </a:cubicBezTo>
                  <a:cubicBezTo>
                    <a:pt x="39" y="30"/>
                    <a:pt x="40" y="30"/>
                    <a:pt x="40" y="31"/>
                  </a:cubicBezTo>
                  <a:cubicBezTo>
                    <a:pt x="40" y="34"/>
                    <a:pt x="40" y="37"/>
                    <a:pt x="40" y="39"/>
                  </a:cubicBezTo>
                  <a:cubicBezTo>
                    <a:pt x="39" y="40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4" y="42"/>
                    <a:pt x="46" y="43"/>
                    <a:pt x="47" y="44"/>
                  </a:cubicBezTo>
                  <a:cubicBezTo>
                    <a:pt x="48" y="44"/>
                    <a:pt x="48" y="45"/>
                    <a:pt x="48" y="45"/>
                  </a:cubicBezTo>
                  <a:cubicBezTo>
                    <a:pt x="48" y="48"/>
                    <a:pt x="48" y="51"/>
                    <a:pt x="48" y="54"/>
                  </a:cubicBezTo>
                  <a:cubicBezTo>
                    <a:pt x="48" y="55"/>
                    <a:pt x="48" y="55"/>
                    <a:pt x="47" y="56"/>
                  </a:cubicBezTo>
                  <a:cubicBezTo>
                    <a:pt x="46" y="56"/>
                    <a:pt x="44" y="57"/>
                    <a:pt x="41" y="58"/>
                  </a:cubicBezTo>
                  <a:cubicBezTo>
                    <a:pt x="41" y="58"/>
                    <a:pt x="40" y="58"/>
                    <a:pt x="40" y="58"/>
                  </a:cubicBezTo>
                  <a:close/>
                  <a:moveTo>
                    <a:pt x="73" y="0"/>
                  </a:moveTo>
                  <a:cubicBezTo>
                    <a:pt x="68" y="0"/>
                    <a:pt x="64" y="1"/>
                    <a:pt x="60" y="1"/>
                  </a:cubicBezTo>
                  <a:cubicBezTo>
                    <a:pt x="58" y="2"/>
                    <a:pt x="55" y="3"/>
                    <a:pt x="54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4" y="8"/>
                    <a:pt x="54" y="11"/>
                    <a:pt x="54" y="14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4" y="16"/>
                  </a:cubicBezTo>
                  <a:cubicBezTo>
                    <a:pt x="51" y="17"/>
                    <a:pt x="49" y="17"/>
                    <a:pt x="48" y="18"/>
                  </a:cubicBezTo>
                  <a:cubicBezTo>
                    <a:pt x="48" y="19"/>
                    <a:pt x="47" y="19"/>
                    <a:pt x="47" y="20"/>
                  </a:cubicBezTo>
                  <a:cubicBezTo>
                    <a:pt x="47" y="23"/>
                    <a:pt x="47" y="26"/>
                    <a:pt x="47" y="28"/>
                  </a:cubicBezTo>
                  <a:cubicBezTo>
                    <a:pt x="47" y="29"/>
                    <a:pt x="48" y="30"/>
                    <a:pt x="48" y="30"/>
                  </a:cubicBezTo>
                  <a:cubicBezTo>
                    <a:pt x="49" y="31"/>
                    <a:pt x="51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8"/>
                    <a:pt x="53" y="41"/>
                    <a:pt x="53" y="43"/>
                  </a:cubicBezTo>
                  <a:cubicBezTo>
                    <a:pt x="53" y="44"/>
                    <a:pt x="53" y="44"/>
                    <a:pt x="54" y="45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56" y="47"/>
                    <a:pt x="55" y="48"/>
                    <a:pt x="55" y="48"/>
                  </a:cubicBezTo>
                  <a:cubicBezTo>
                    <a:pt x="54" y="49"/>
                    <a:pt x="54" y="49"/>
                    <a:pt x="54" y="50"/>
                  </a:cubicBezTo>
                  <a:cubicBezTo>
                    <a:pt x="54" y="52"/>
                    <a:pt x="54" y="55"/>
                    <a:pt x="54" y="58"/>
                  </a:cubicBezTo>
                  <a:cubicBezTo>
                    <a:pt x="54" y="59"/>
                    <a:pt x="54" y="59"/>
                    <a:pt x="55" y="60"/>
                  </a:cubicBezTo>
                  <a:cubicBezTo>
                    <a:pt x="56" y="61"/>
                    <a:pt x="57" y="61"/>
                    <a:pt x="59" y="62"/>
                  </a:cubicBezTo>
                  <a:cubicBezTo>
                    <a:pt x="59" y="62"/>
                    <a:pt x="58" y="62"/>
                    <a:pt x="58" y="63"/>
                  </a:cubicBezTo>
                  <a:cubicBezTo>
                    <a:pt x="57" y="63"/>
                    <a:pt x="57" y="64"/>
                    <a:pt x="57" y="64"/>
                  </a:cubicBezTo>
                  <a:cubicBezTo>
                    <a:pt x="57" y="67"/>
                    <a:pt x="57" y="70"/>
                    <a:pt x="57" y="73"/>
                  </a:cubicBezTo>
                  <a:cubicBezTo>
                    <a:pt x="57" y="74"/>
                    <a:pt x="57" y="74"/>
                    <a:pt x="58" y="75"/>
                  </a:cubicBezTo>
                  <a:cubicBezTo>
                    <a:pt x="58" y="75"/>
                    <a:pt x="58" y="75"/>
                    <a:pt x="59" y="76"/>
                  </a:cubicBezTo>
                  <a:cubicBezTo>
                    <a:pt x="57" y="76"/>
                    <a:pt x="56" y="77"/>
                    <a:pt x="55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2"/>
                    <a:pt x="54" y="85"/>
                    <a:pt x="54" y="88"/>
                  </a:cubicBezTo>
                  <a:cubicBezTo>
                    <a:pt x="54" y="88"/>
                    <a:pt x="54" y="89"/>
                    <a:pt x="55" y="89"/>
                  </a:cubicBezTo>
                  <a:cubicBezTo>
                    <a:pt x="56" y="90"/>
                    <a:pt x="58" y="91"/>
                    <a:pt x="61" y="92"/>
                  </a:cubicBezTo>
                  <a:cubicBezTo>
                    <a:pt x="64" y="92"/>
                    <a:pt x="69" y="92"/>
                    <a:pt x="74" y="92"/>
                  </a:cubicBezTo>
                  <a:cubicBezTo>
                    <a:pt x="79" y="92"/>
                    <a:pt x="84" y="92"/>
                    <a:pt x="87" y="92"/>
                  </a:cubicBezTo>
                  <a:cubicBezTo>
                    <a:pt x="90" y="91"/>
                    <a:pt x="92" y="90"/>
                    <a:pt x="93" y="89"/>
                  </a:cubicBezTo>
                  <a:cubicBezTo>
                    <a:pt x="93" y="89"/>
                    <a:pt x="94" y="89"/>
                    <a:pt x="94" y="88"/>
                  </a:cubicBezTo>
                  <a:cubicBezTo>
                    <a:pt x="94" y="85"/>
                    <a:pt x="94" y="82"/>
                    <a:pt x="94" y="79"/>
                  </a:cubicBezTo>
                  <a:cubicBezTo>
                    <a:pt x="94" y="78"/>
                    <a:pt x="94" y="78"/>
                    <a:pt x="93" y="77"/>
                  </a:cubicBezTo>
                  <a:cubicBezTo>
                    <a:pt x="93" y="77"/>
                    <a:pt x="92" y="77"/>
                    <a:pt x="92" y="76"/>
                  </a:cubicBezTo>
                  <a:cubicBezTo>
                    <a:pt x="93" y="76"/>
                    <a:pt x="95" y="75"/>
                    <a:pt x="95" y="75"/>
                  </a:cubicBezTo>
                  <a:cubicBezTo>
                    <a:pt x="96" y="74"/>
                    <a:pt x="96" y="74"/>
                    <a:pt x="96" y="73"/>
                  </a:cubicBezTo>
                  <a:cubicBezTo>
                    <a:pt x="96" y="70"/>
                    <a:pt x="96" y="67"/>
                    <a:pt x="96" y="64"/>
                  </a:cubicBezTo>
                  <a:cubicBezTo>
                    <a:pt x="96" y="64"/>
                    <a:pt x="96" y="63"/>
                    <a:pt x="96" y="63"/>
                  </a:cubicBezTo>
                  <a:cubicBezTo>
                    <a:pt x="95" y="62"/>
                    <a:pt x="93" y="61"/>
                    <a:pt x="91" y="61"/>
                  </a:cubicBezTo>
                  <a:cubicBezTo>
                    <a:pt x="92" y="61"/>
                    <a:pt x="92" y="60"/>
                    <a:pt x="93" y="60"/>
                  </a:cubicBezTo>
                  <a:cubicBezTo>
                    <a:pt x="93" y="59"/>
                    <a:pt x="94" y="59"/>
                    <a:pt x="94" y="58"/>
                  </a:cubicBezTo>
                  <a:cubicBezTo>
                    <a:pt x="94" y="55"/>
                    <a:pt x="94" y="52"/>
                    <a:pt x="94" y="50"/>
                  </a:cubicBezTo>
                  <a:cubicBezTo>
                    <a:pt x="94" y="49"/>
                    <a:pt x="94" y="49"/>
                    <a:pt x="93" y="48"/>
                  </a:cubicBezTo>
                  <a:cubicBezTo>
                    <a:pt x="92" y="47"/>
                    <a:pt x="91" y="47"/>
                    <a:pt x="90" y="46"/>
                  </a:cubicBezTo>
                  <a:cubicBezTo>
                    <a:pt x="91" y="46"/>
                    <a:pt x="91" y="46"/>
                    <a:pt x="92" y="45"/>
                  </a:cubicBezTo>
                  <a:cubicBezTo>
                    <a:pt x="92" y="45"/>
                    <a:pt x="93" y="44"/>
                    <a:pt x="93" y="43"/>
                  </a:cubicBezTo>
                  <a:cubicBezTo>
                    <a:pt x="93" y="41"/>
                    <a:pt x="93" y="38"/>
                    <a:pt x="93" y="35"/>
                  </a:cubicBezTo>
                  <a:cubicBezTo>
                    <a:pt x="93" y="34"/>
                    <a:pt x="92" y="34"/>
                    <a:pt x="92" y="33"/>
                  </a:cubicBezTo>
                  <a:cubicBezTo>
                    <a:pt x="91" y="32"/>
                    <a:pt x="89" y="31"/>
                    <a:pt x="86" y="31"/>
                  </a:cubicBezTo>
                  <a:cubicBezTo>
                    <a:pt x="86" y="31"/>
                    <a:pt x="85" y="31"/>
                    <a:pt x="85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7" y="30"/>
                    <a:pt x="87" y="29"/>
                    <a:pt x="87" y="28"/>
                  </a:cubicBezTo>
                  <a:cubicBezTo>
                    <a:pt x="87" y="26"/>
                    <a:pt x="87" y="23"/>
                    <a:pt x="87" y="20"/>
                  </a:cubicBezTo>
                  <a:cubicBezTo>
                    <a:pt x="87" y="19"/>
                    <a:pt x="87" y="19"/>
                    <a:pt x="86" y="18"/>
                  </a:cubicBezTo>
                  <a:cubicBezTo>
                    <a:pt x="86" y="18"/>
                    <a:pt x="86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7"/>
                    <a:pt x="91" y="16"/>
                    <a:pt x="92" y="15"/>
                  </a:cubicBezTo>
                  <a:cubicBezTo>
                    <a:pt x="93" y="15"/>
                    <a:pt x="93" y="15"/>
                    <a:pt x="93" y="14"/>
                  </a:cubicBezTo>
                  <a:cubicBezTo>
                    <a:pt x="93" y="11"/>
                    <a:pt x="93" y="8"/>
                    <a:pt x="93" y="5"/>
                  </a:cubicBezTo>
                  <a:cubicBezTo>
                    <a:pt x="93" y="5"/>
                    <a:pt x="93" y="4"/>
                    <a:pt x="92" y="3"/>
                  </a:cubicBezTo>
                  <a:cubicBezTo>
                    <a:pt x="91" y="2"/>
                    <a:pt x="89" y="2"/>
                    <a:pt x="86" y="1"/>
                  </a:cubicBezTo>
                  <a:cubicBezTo>
                    <a:pt x="83" y="1"/>
                    <a:pt x="78" y="0"/>
                    <a:pt x="73" y="0"/>
                  </a:cubicBezTo>
                  <a:close/>
                  <a:moveTo>
                    <a:pt x="78" y="18"/>
                  </a:moveTo>
                  <a:cubicBezTo>
                    <a:pt x="78" y="19"/>
                    <a:pt x="79" y="19"/>
                    <a:pt x="79" y="19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2" y="20"/>
                    <a:pt x="81" y="20"/>
                    <a:pt x="79" y="20"/>
                  </a:cubicBezTo>
                  <a:cubicBezTo>
                    <a:pt x="76" y="21"/>
                    <a:pt x="72" y="21"/>
                    <a:pt x="67" y="21"/>
                  </a:cubicBezTo>
                  <a:cubicBezTo>
                    <a:pt x="62" y="21"/>
                    <a:pt x="58" y="21"/>
                    <a:pt x="55" y="20"/>
                  </a:cubicBezTo>
                  <a:cubicBezTo>
                    <a:pt x="53" y="20"/>
                    <a:pt x="52" y="20"/>
                    <a:pt x="52" y="19"/>
                  </a:cubicBezTo>
                  <a:cubicBezTo>
                    <a:pt x="52" y="19"/>
                    <a:pt x="53" y="19"/>
                    <a:pt x="55" y="19"/>
                  </a:cubicBezTo>
                  <a:cubicBezTo>
                    <a:pt x="57" y="18"/>
                    <a:pt x="60" y="18"/>
                    <a:pt x="63" y="18"/>
                  </a:cubicBezTo>
                  <a:cubicBezTo>
                    <a:pt x="66" y="18"/>
                    <a:pt x="69" y="19"/>
                    <a:pt x="73" y="19"/>
                  </a:cubicBezTo>
                  <a:cubicBezTo>
                    <a:pt x="75" y="19"/>
                    <a:pt x="76" y="19"/>
                    <a:pt x="78" y="18"/>
                  </a:cubicBezTo>
                  <a:close/>
                  <a:moveTo>
                    <a:pt x="85" y="4"/>
                  </a:moveTo>
                  <a:cubicBezTo>
                    <a:pt x="87" y="4"/>
                    <a:pt x="88" y="4"/>
                    <a:pt x="88" y="5"/>
                  </a:cubicBezTo>
                  <a:cubicBezTo>
                    <a:pt x="88" y="5"/>
                    <a:pt x="87" y="5"/>
                    <a:pt x="85" y="5"/>
                  </a:cubicBezTo>
                  <a:cubicBezTo>
                    <a:pt x="82" y="6"/>
                    <a:pt x="78" y="6"/>
                    <a:pt x="73" y="6"/>
                  </a:cubicBezTo>
                  <a:cubicBezTo>
                    <a:pt x="69" y="6"/>
                    <a:pt x="64" y="6"/>
                    <a:pt x="61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4" y="3"/>
                    <a:pt x="69" y="3"/>
                    <a:pt x="73" y="3"/>
                  </a:cubicBezTo>
                  <a:cubicBezTo>
                    <a:pt x="78" y="3"/>
                    <a:pt x="82" y="3"/>
                    <a:pt x="85" y="4"/>
                  </a:cubicBezTo>
                  <a:close/>
                  <a:moveTo>
                    <a:pt x="78" y="33"/>
                  </a:moveTo>
                  <a:cubicBezTo>
                    <a:pt x="80" y="33"/>
                    <a:pt x="83" y="33"/>
                    <a:pt x="85" y="34"/>
                  </a:cubicBezTo>
                  <a:cubicBezTo>
                    <a:pt x="87" y="34"/>
                    <a:pt x="88" y="34"/>
                    <a:pt x="88" y="34"/>
                  </a:cubicBezTo>
                  <a:cubicBezTo>
                    <a:pt x="88" y="35"/>
                    <a:pt x="87" y="35"/>
                    <a:pt x="85" y="35"/>
                  </a:cubicBezTo>
                  <a:cubicBezTo>
                    <a:pt x="82" y="36"/>
                    <a:pt x="78" y="36"/>
                    <a:pt x="73" y="36"/>
                  </a:cubicBezTo>
                  <a:cubicBezTo>
                    <a:pt x="68" y="36"/>
                    <a:pt x="64" y="36"/>
                    <a:pt x="61" y="35"/>
                  </a:cubicBezTo>
                  <a:cubicBezTo>
                    <a:pt x="59" y="35"/>
                    <a:pt x="58" y="35"/>
                    <a:pt x="58" y="34"/>
                  </a:cubicBezTo>
                  <a:cubicBezTo>
                    <a:pt x="58" y="34"/>
                    <a:pt x="59" y="34"/>
                    <a:pt x="61" y="34"/>
                  </a:cubicBezTo>
                  <a:cubicBezTo>
                    <a:pt x="61" y="33"/>
                    <a:pt x="62" y="33"/>
                    <a:pt x="63" y="33"/>
                  </a:cubicBezTo>
                  <a:cubicBezTo>
                    <a:pt x="64" y="33"/>
                    <a:pt x="66" y="33"/>
                    <a:pt x="67" y="33"/>
                  </a:cubicBezTo>
                  <a:cubicBezTo>
                    <a:pt x="71" y="33"/>
                    <a:pt x="75" y="33"/>
                    <a:pt x="78" y="33"/>
                  </a:cubicBezTo>
                  <a:close/>
                  <a:moveTo>
                    <a:pt x="82" y="48"/>
                  </a:moveTo>
                  <a:cubicBezTo>
                    <a:pt x="83" y="48"/>
                    <a:pt x="85" y="48"/>
                    <a:pt x="86" y="48"/>
                  </a:cubicBezTo>
                  <a:cubicBezTo>
                    <a:pt x="88" y="49"/>
                    <a:pt x="89" y="49"/>
                    <a:pt x="89" y="49"/>
                  </a:cubicBezTo>
                  <a:cubicBezTo>
                    <a:pt x="89" y="49"/>
                    <a:pt x="88" y="50"/>
                    <a:pt x="86" y="50"/>
                  </a:cubicBezTo>
                  <a:cubicBezTo>
                    <a:pt x="83" y="50"/>
                    <a:pt x="79" y="51"/>
                    <a:pt x="74" y="51"/>
                  </a:cubicBezTo>
                  <a:cubicBezTo>
                    <a:pt x="69" y="51"/>
                    <a:pt x="65" y="50"/>
                    <a:pt x="62" y="50"/>
                  </a:cubicBezTo>
                  <a:cubicBezTo>
                    <a:pt x="60" y="50"/>
                    <a:pt x="59" y="49"/>
                    <a:pt x="59" y="49"/>
                  </a:cubicBezTo>
                  <a:cubicBezTo>
                    <a:pt x="59" y="49"/>
                    <a:pt x="60" y="49"/>
                    <a:pt x="62" y="48"/>
                  </a:cubicBezTo>
                  <a:cubicBezTo>
                    <a:pt x="63" y="48"/>
                    <a:pt x="64" y="48"/>
                    <a:pt x="65" y="48"/>
                  </a:cubicBezTo>
                  <a:cubicBezTo>
                    <a:pt x="68" y="48"/>
                    <a:pt x="70" y="48"/>
                    <a:pt x="73" y="48"/>
                  </a:cubicBezTo>
                  <a:cubicBezTo>
                    <a:pt x="76" y="48"/>
                    <a:pt x="79" y="48"/>
                    <a:pt x="82" y="48"/>
                  </a:cubicBezTo>
                  <a:close/>
                  <a:moveTo>
                    <a:pt x="83" y="63"/>
                  </a:moveTo>
                  <a:cubicBezTo>
                    <a:pt x="85" y="63"/>
                    <a:pt x="87" y="63"/>
                    <a:pt x="89" y="63"/>
                  </a:cubicBezTo>
                  <a:cubicBezTo>
                    <a:pt x="91" y="64"/>
                    <a:pt x="92" y="64"/>
                    <a:pt x="92" y="64"/>
                  </a:cubicBezTo>
                  <a:cubicBezTo>
                    <a:pt x="92" y="64"/>
                    <a:pt x="91" y="64"/>
                    <a:pt x="89" y="65"/>
                  </a:cubicBezTo>
                  <a:cubicBezTo>
                    <a:pt x="86" y="65"/>
                    <a:pt x="81" y="66"/>
                    <a:pt x="77" y="66"/>
                  </a:cubicBezTo>
                  <a:cubicBezTo>
                    <a:pt x="72" y="66"/>
                    <a:pt x="68" y="65"/>
                    <a:pt x="65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5" y="63"/>
                  </a:cubicBezTo>
                  <a:cubicBezTo>
                    <a:pt x="65" y="63"/>
                    <a:pt x="66" y="63"/>
                    <a:pt x="67" y="63"/>
                  </a:cubicBezTo>
                  <a:cubicBezTo>
                    <a:pt x="69" y="63"/>
                    <a:pt x="72" y="63"/>
                    <a:pt x="74" y="63"/>
                  </a:cubicBezTo>
                  <a:cubicBezTo>
                    <a:pt x="77" y="63"/>
                    <a:pt x="81" y="63"/>
                    <a:pt x="83" y="63"/>
                  </a:cubicBezTo>
                  <a:close/>
                  <a:moveTo>
                    <a:pt x="84" y="78"/>
                  </a:moveTo>
                  <a:cubicBezTo>
                    <a:pt x="85" y="78"/>
                    <a:pt x="85" y="78"/>
                    <a:pt x="86" y="78"/>
                  </a:cubicBezTo>
                  <a:cubicBezTo>
                    <a:pt x="88" y="78"/>
                    <a:pt x="89" y="78"/>
                    <a:pt x="89" y="79"/>
                  </a:cubicBezTo>
                  <a:cubicBezTo>
                    <a:pt x="89" y="79"/>
                    <a:pt x="88" y="79"/>
                    <a:pt x="86" y="79"/>
                  </a:cubicBezTo>
                  <a:cubicBezTo>
                    <a:pt x="83" y="80"/>
                    <a:pt x="79" y="80"/>
                    <a:pt x="74" y="80"/>
                  </a:cubicBezTo>
                  <a:cubicBezTo>
                    <a:pt x="69" y="80"/>
                    <a:pt x="65" y="80"/>
                    <a:pt x="62" y="79"/>
                  </a:cubicBezTo>
                  <a:cubicBezTo>
                    <a:pt x="60" y="79"/>
                    <a:pt x="59" y="79"/>
                    <a:pt x="59" y="79"/>
                  </a:cubicBezTo>
                  <a:cubicBezTo>
                    <a:pt x="59" y="78"/>
                    <a:pt x="60" y="78"/>
                    <a:pt x="62" y="78"/>
                  </a:cubicBezTo>
                  <a:cubicBezTo>
                    <a:pt x="63" y="78"/>
                    <a:pt x="65" y="77"/>
                    <a:pt x="66" y="77"/>
                  </a:cubicBezTo>
                  <a:cubicBezTo>
                    <a:pt x="69" y="78"/>
                    <a:pt x="73" y="78"/>
                    <a:pt x="77" y="78"/>
                  </a:cubicBezTo>
                  <a:cubicBezTo>
                    <a:pt x="79" y="78"/>
                    <a:pt x="82" y="78"/>
                    <a:pt x="84" y="78"/>
                  </a:cubicBezTo>
                  <a:close/>
                  <a:moveTo>
                    <a:pt x="9" y="8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lose/>
                  <a:moveTo>
                    <a:pt x="40" y="70"/>
                  </a:moveTo>
                  <a:cubicBezTo>
                    <a:pt x="40" y="70"/>
                    <a:pt x="40" y="70"/>
                    <a:pt x="40" y="70"/>
                  </a:cubicBezTo>
                  <a:cubicBezTo>
                    <a:pt x="39" y="71"/>
                    <a:pt x="37" y="72"/>
                    <a:pt x="34" y="72"/>
                  </a:cubicBezTo>
                  <a:cubicBezTo>
                    <a:pt x="34" y="72"/>
                    <a:pt x="33" y="72"/>
                    <a:pt x="33" y="72"/>
                  </a:cubicBezTo>
                  <a:cubicBezTo>
                    <a:pt x="36" y="72"/>
                    <a:pt x="39" y="72"/>
                    <a:pt x="41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4" y="71"/>
                    <a:pt x="43" y="70"/>
                    <a:pt x="41" y="70"/>
                  </a:cubicBezTo>
                  <a:cubicBezTo>
                    <a:pt x="41" y="70"/>
                    <a:pt x="40" y="70"/>
                    <a:pt x="40" y="70"/>
                  </a:cubicBezTo>
                  <a:close/>
                  <a:moveTo>
                    <a:pt x="33" y="43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29" y="44"/>
                    <a:pt x="25" y="44"/>
                    <a:pt x="20" y="44"/>
                  </a:cubicBezTo>
                  <a:cubicBezTo>
                    <a:pt x="18" y="44"/>
                    <a:pt x="17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3" y="45"/>
                    <a:pt x="14" y="45"/>
                    <a:pt x="16" y="46"/>
                  </a:cubicBezTo>
                  <a:cubicBezTo>
                    <a:pt x="19" y="46"/>
                    <a:pt x="23" y="46"/>
                    <a:pt x="28" y="46"/>
                  </a:cubicBezTo>
                  <a:cubicBezTo>
                    <a:pt x="33" y="46"/>
                    <a:pt x="37" y="46"/>
                    <a:pt x="40" y="46"/>
                  </a:cubicBezTo>
                  <a:cubicBezTo>
                    <a:pt x="42" y="45"/>
                    <a:pt x="43" y="45"/>
                    <a:pt x="43" y="45"/>
                  </a:cubicBezTo>
                  <a:cubicBezTo>
                    <a:pt x="43" y="45"/>
                    <a:pt x="42" y="44"/>
                    <a:pt x="40" y="44"/>
                  </a:cubicBezTo>
                  <a:cubicBezTo>
                    <a:pt x="38" y="44"/>
                    <a:pt x="36" y="43"/>
                    <a:pt x="33" y="43"/>
                  </a:cubicBezTo>
                  <a:close/>
                  <a:moveTo>
                    <a:pt x="32" y="30"/>
                  </a:moveTo>
                  <a:cubicBezTo>
                    <a:pt x="29" y="29"/>
                    <a:pt x="25" y="29"/>
                    <a:pt x="20" y="29"/>
                  </a:cubicBezTo>
                  <a:cubicBezTo>
                    <a:pt x="15" y="29"/>
                    <a:pt x="11" y="29"/>
                    <a:pt x="8" y="30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5" y="31"/>
                    <a:pt x="6" y="31"/>
                    <a:pt x="8" y="31"/>
                  </a:cubicBezTo>
                  <a:cubicBezTo>
                    <a:pt x="11" y="32"/>
                    <a:pt x="15" y="32"/>
                    <a:pt x="20" y="32"/>
                  </a:cubicBezTo>
                  <a:cubicBezTo>
                    <a:pt x="25" y="32"/>
                    <a:pt x="29" y="32"/>
                    <a:pt x="32" y="31"/>
                  </a:cubicBezTo>
                  <a:cubicBezTo>
                    <a:pt x="34" y="31"/>
                    <a:pt x="35" y="31"/>
                    <a:pt x="35" y="30"/>
                  </a:cubicBezTo>
                  <a:cubicBezTo>
                    <a:pt x="35" y="30"/>
                    <a:pt x="34" y="30"/>
                    <a:pt x="32" y="30"/>
                  </a:cubicBezTo>
                  <a:close/>
                  <a:moveTo>
                    <a:pt x="34" y="59"/>
                  </a:moveTo>
                  <a:cubicBezTo>
                    <a:pt x="32" y="59"/>
                    <a:pt x="30" y="59"/>
                    <a:pt x="28" y="59"/>
                  </a:cubicBezTo>
                  <a:cubicBezTo>
                    <a:pt x="23" y="59"/>
                    <a:pt x="19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1" y="58"/>
                    <a:pt x="9" y="58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6" y="59"/>
                    <a:pt x="7" y="60"/>
                    <a:pt x="9" y="60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6" y="61"/>
                    <a:pt x="30" y="60"/>
                    <a:pt x="33" y="60"/>
                  </a:cubicBezTo>
                  <a:cubicBezTo>
                    <a:pt x="35" y="60"/>
                    <a:pt x="36" y="59"/>
                    <a:pt x="36" y="59"/>
                  </a:cubicBezTo>
                  <a:cubicBezTo>
                    <a:pt x="36" y="59"/>
                    <a:pt x="35" y="59"/>
                    <a:pt x="34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9" name="图片 28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30" name="图片 29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1021715" y="1628140"/>
            <a:ext cx="8957310" cy="4129405"/>
            <a:chOff x="1609" y="2564"/>
            <a:chExt cx="14106" cy="6503"/>
          </a:xfrm>
        </p:grpSpPr>
        <p:sp>
          <p:nvSpPr>
            <p:cNvPr id="33" name="Aitds9"/>
            <p:cNvSpPr/>
            <p:nvPr/>
          </p:nvSpPr>
          <p:spPr>
            <a:xfrm>
              <a:off x="3159" y="256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二）抓承接办盛会，协同发展取得重要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进展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609" y="3565"/>
              <a:ext cx="5395" cy="5503"/>
              <a:chOff x="1190127" y="966804"/>
              <a:chExt cx="3723740" cy="3797869"/>
            </a:xfrm>
          </p:grpSpPr>
          <p:sp>
            <p:nvSpPr>
              <p:cNvPr id="63" name="Freeform 66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767149" y="966804"/>
                <a:ext cx="1146718" cy="1697718"/>
              </a:xfrm>
              <a:custGeom>
                <a:avLst/>
                <a:gdLst>
                  <a:gd name="T0" fmla="*/ 795 w 795"/>
                  <a:gd name="T1" fmla="*/ 329 h 1177"/>
                  <a:gd name="T2" fmla="*/ 400 w 795"/>
                  <a:gd name="T3" fmla="*/ 0 h 1177"/>
                  <a:gd name="T4" fmla="*/ 0 w 795"/>
                  <a:gd name="T5" fmla="*/ 329 h 1177"/>
                  <a:gd name="T6" fmla="*/ 135 w 795"/>
                  <a:gd name="T7" fmla="*/ 329 h 1177"/>
                  <a:gd name="T8" fmla="*/ 135 w 795"/>
                  <a:gd name="T9" fmla="*/ 1177 h 1177"/>
                  <a:gd name="T10" fmla="*/ 658 w 795"/>
                  <a:gd name="T11" fmla="*/ 1177 h 1177"/>
                  <a:gd name="T12" fmla="*/ 658 w 795"/>
                  <a:gd name="T13" fmla="*/ 329 h 1177"/>
                  <a:gd name="T14" fmla="*/ 795 w 795"/>
                  <a:gd name="T15" fmla="*/ 329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5" h="1177">
                    <a:moveTo>
                      <a:pt x="795" y="329"/>
                    </a:moveTo>
                    <a:lnTo>
                      <a:pt x="400" y="0"/>
                    </a:lnTo>
                    <a:lnTo>
                      <a:pt x="0" y="329"/>
                    </a:lnTo>
                    <a:lnTo>
                      <a:pt x="135" y="329"/>
                    </a:lnTo>
                    <a:lnTo>
                      <a:pt x="135" y="1177"/>
                    </a:lnTo>
                    <a:lnTo>
                      <a:pt x="658" y="1177"/>
                    </a:lnTo>
                    <a:lnTo>
                      <a:pt x="658" y="329"/>
                    </a:lnTo>
                    <a:lnTo>
                      <a:pt x="795" y="329"/>
                    </a:lnTo>
                    <a:close/>
                  </a:path>
                </a:pathLst>
              </a:custGeom>
              <a:solidFill>
                <a:srgbClr val="D82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4" name="Freeform 67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72538" y="1975050"/>
                <a:ext cx="755824" cy="689473"/>
              </a:xfrm>
              <a:custGeom>
                <a:avLst/>
                <a:gdLst>
                  <a:gd name="T0" fmla="*/ 221 w 221"/>
                  <a:gd name="T1" fmla="*/ 202 h 202"/>
                  <a:gd name="T2" fmla="*/ 0 w 221"/>
                  <a:gd name="T3" fmla="*/ 202 h 202"/>
                  <a:gd name="T4" fmla="*/ 0 w 221"/>
                  <a:gd name="T5" fmla="*/ 111 h 202"/>
                  <a:gd name="T6" fmla="*/ 111 w 221"/>
                  <a:gd name="T7" fmla="*/ 0 h 202"/>
                  <a:gd name="T8" fmla="*/ 111 w 221"/>
                  <a:gd name="T9" fmla="*/ 0 h 202"/>
                  <a:gd name="T10" fmla="*/ 221 w 221"/>
                  <a:gd name="T11" fmla="*/ 111 h 202"/>
                  <a:gd name="T12" fmla="*/ 221 w 2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02">
                    <a:moveTo>
                      <a:pt x="221" y="202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50"/>
                      <a:pt x="50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72" y="0"/>
                      <a:pt x="221" y="50"/>
                      <a:pt x="221" y="111"/>
                    </a:cubicBezTo>
                    <a:lnTo>
                      <a:pt x="221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5" name="Freeform 67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218157" y="1975050"/>
                <a:ext cx="1140948" cy="1341442"/>
              </a:xfrm>
              <a:custGeom>
                <a:avLst/>
                <a:gdLst>
                  <a:gd name="T0" fmla="*/ 221 w 334"/>
                  <a:gd name="T1" fmla="*/ 393 h 393"/>
                  <a:gd name="T2" fmla="*/ 0 w 334"/>
                  <a:gd name="T3" fmla="*/ 393 h 393"/>
                  <a:gd name="T4" fmla="*/ 0 w 334"/>
                  <a:gd name="T5" fmla="*/ 106 h 393"/>
                  <a:gd name="T6" fmla="*/ 106 w 334"/>
                  <a:gd name="T7" fmla="*/ 0 h 393"/>
                  <a:gd name="T8" fmla="*/ 106 w 334"/>
                  <a:gd name="T9" fmla="*/ 0 h 393"/>
                  <a:gd name="T10" fmla="*/ 334 w 334"/>
                  <a:gd name="T11" fmla="*/ 0 h 393"/>
                  <a:gd name="T12" fmla="*/ 334 w 334"/>
                  <a:gd name="T13" fmla="*/ 0 h 393"/>
                  <a:gd name="T14" fmla="*/ 221 w 334"/>
                  <a:gd name="T15" fmla="*/ 113 h 393"/>
                  <a:gd name="T16" fmla="*/ 221 w 334"/>
                  <a:gd name="T17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393">
                    <a:moveTo>
                      <a:pt x="221" y="393"/>
                    </a:moveTo>
                    <a:cubicBezTo>
                      <a:pt x="0" y="393"/>
                      <a:pt x="0" y="393"/>
                      <a:pt x="0" y="39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272" y="0"/>
                      <a:pt x="221" y="51"/>
                      <a:pt x="221" y="113"/>
                    </a:cubicBezTo>
                    <a:lnTo>
                      <a:pt x="221" y="393"/>
                    </a:lnTo>
                    <a:close/>
                  </a:path>
                </a:pathLst>
              </a:custGeom>
              <a:solidFill>
                <a:srgbClr val="DDB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6" name="Freeform 67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218157" y="2699140"/>
                <a:ext cx="754382" cy="689473"/>
              </a:xfrm>
              <a:custGeom>
                <a:avLst/>
                <a:gdLst>
                  <a:gd name="T0" fmla="*/ 221 w 221"/>
                  <a:gd name="T1" fmla="*/ 202 h 202"/>
                  <a:gd name="T2" fmla="*/ 0 w 221"/>
                  <a:gd name="T3" fmla="*/ 202 h 202"/>
                  <a:gd name="T4" fmla="*/ 0 w 221"/>
                  <a:gd name="T5" fmla="*/ 111 h 202"/>
                  <a:gd name="T6" fmla="*/ 110 w 221"/>
                  <a:gd name="T7" fmla="*/ 0 h 202"/>
                  <a:gd name="T8" fmla="*/ 110 w 221"/>
                  <a:gd name="T9" fmla="*/ 0 h 202"/>
                  <a:gd name="T10" fmla="*/ 221 w 221"/>
                  <a:gd name="T11" fmla="*/ 111 h 202"/>
                  <a:gd name="T12" fmla="*/ 221 w 2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02">
                    <a:moveTo>
                      <a:pt x="221" y="202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50"/>
                      <a:pt x="49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1" y="0"/>
                      <a:pt x="221" y="50"/>
                      <a:pt x="221" y="111"/>
                    </a:cubicBezTo>
                    <a:lnTo>
                      <a:pt x="221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7" name="Freeform 67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463775" y="2699140"/>
                <a:ext cx="1140948" cy="1341442"/>
              </a:xfrm>
              <a:custGeom>
                <a:avLst/>
                <a:gdLst>
                  <a:gd name="T0" fmla="*/ 221 w 334"/>
                  <a:gd name="T1" fmla="*/ 393 h 393"/>
                  <a:gd name="T2" fmla="*/ 0 w 334"/>
                  <a:gd name="T3" fmla="*/ 393 h 393"/>
                  <a:gd name="T4" fmla="*/ 0 w 334"/>
                  <a:gd name="T5" fmla="*/ 106 h 393"/>
                  <a:gd name="T6" fmla="*/ 106 w 334"/>
                  <a:gd name="T7" fmla="*/ 0 h 393"/>
                  <a:gd name="T8" fmla="*/ 106 w 334"/>
                  <a:gd name="T9" fmla="*/ 0 h 393"/>
                  <a:gd name="T10" fmla="*/ 334 w 334"/>
                  <a:gd name="T11" fmla="*/ 0 h 393"/>
                  <a:gd name="T12" fmla="*/ 334 w 334"/>
                  <a:gd name="T13" fmla="*/ 0 h 393"/>
                  <a:gd name="T14" fmla="*/ 221 w 334"/>
                  <a:gd name="T15" fmla="*/ 113 h 393"/>
                  <a:gd name="T16" fmla="*/ 221 w 334"/>
                  <a:gd name="T17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393">
                    <a:moveTo>
                      <a:pt x="221" y="393"/>
                    </a:moveTo>
                    <a:cubicBezTo>
                      <a:pt x="0" y="393"/>
                      <a:pt x="0" y="393"/>
                      <a:pt x="0" y="39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271" y="0"/>
                      <a:pt x="221" y="51"/>
                      <a:pt x="221" y="113"/>
                    </a:cubicBezTo>
                    <a:lnTo>
                      <a:pt x="221" y="393"/>
                    </a:lnTo>
                    <a:close/>
                  </a:path>
                </a:pathLst>
              </a:custGeom>
              <a:solidFill>
                <a:srgbClr val="D82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8" name="Freeform 67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466660" y="3421788"/>
                <a:ext cx="754382" cy="690915"/>
              </a:xfrm>
              <a:custGeom>
                <a:avLst/>
                <a:gdLst>
                  <a:gd name="T0" fmla="*/ 221 w 221"/>
                  <a:gd name="T1" fmla="*/ 202 h 202"/>
                  <a:gd name="T2" fmla="*/ 0 w 221"/>
                  <a:gd name="T3" fmla="*/ 202 h 202"/>
                  <a:gd name="T4" fmla="*/ 0 w 221"/>
                  <a:gd name="T5" fmla="*/ 110 h 202"/>
                  <a:gd name="T6" fmla="*/ 110 w 221"/>
                  <a:gd name="T7" fmla="*/ 0 h 202"/>
                  <a:gd name="T8" fmla="*/ 110 w 221"/>
                  <a:gd name="T9" fmla="*/ 0 h 202"/>
                  <a:gd name="T10" fmla="*/ 221 w 221"/>
                  <a:gd name="T11" fmla="*/ 110 h 202"/>
                  <a:gd name="T12" fmla="*/ 221 w 221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02">
                    <a:moveTo>
                      <a:pt x="221" y="202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71" y="0"/>
                      <a:pt x="221" y="49"/>
                      <a:pt x="221" y="110"/>
                    </a:cubicBezTo>
                    <a:lnTo>
                      <a:pt x="221" y="20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69" name="Freeform 67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727270" y="3421788"/>
                <a:ext cx="1140948" cy="1342885"/>
              </a:xfrm>
              <a:custGeom>
                <a:avLst/>
                <a:gdLst>
                  <a:gd name="T0" fmla="*/ 221 w 334"/>
                  <a:gd name="T1" fmla="*/ 393 h 393"/>
                  <a:gd name="T2" fmla="*/ 0 w 334"/>
                  <a:gd name="T3" fmla="*/ 393 h 393"/>
                  <a:gd name="T4" fmla="*/ 0 w 334"/>
                  <a:gd name="T5" fmla="*/ 106 h 393"/>
                  <a:gd name="T6" fmla="*/ 106 w 334"/>
                  <a:gd name="T7" fmla="*/ 0 h 393"/>
                  <a:gd name="T8" fmla="*/ 106 w 334"/>
                  <a:gd name="T9" fmla="*/ 0 h 393"/>
                  <a:gd name="T10" fmla="*/ 334 w 334"/>
                  <a:gd name="T11" fmla="*/ 0 h 393"/>
                  <a:gd name="T12" fmla="*/ 334 w 334"/>
                  <a:gd name="T13" fmla="*/ 0 h 393"/>
                  <a:gd name="T14" fmla="*/ 221 w 334"/>
                  <a:gd name="T15" fmla="*/ 113 h 393"/>
                  <a:gd name="T16" fmla="*/ 221 w 334"/>
                  <a:gd name="T17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393">
                    <a:moveTo>
                      <a:pt x="221" y="393"/>
                    </a:moveTo>
                    <a:cubicBezTo>
                      <a:pt x="0" y="393"/>
                      <a:pt x="0" y="393"/>
                      <a:pt x="0" y="39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7"/>
                      <a:pt x="47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271" y="0"/>
                      <a:pt x="221" y="51"/>
                      <a:pt x="221" y="113"/>
                    </a:cubicBezTo>
                    <a:lnTo>
                      <a:pt x="221" y="393"/>
                    </a:lnTo>
                    <a:close/>
                  </a:path>
                </a:pathLst>
              </a:custGeom>
              <a:solidFill>
                <a:srgbClr val="DDB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75" name="Rectangle 68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190127" y="4284350"/>
                <a:ext cx="343043" cy="384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3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01</a:t>
                </a:r>
                <a:endParaRPr kumimoji="0" lang="zh-CN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389" y="7657"/>
              <a:ext cx="3990" cy="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lvl="0" algn="ctr">
                <a:lnSpc>
                  <a:spcPts val="2200"/>
                </a:lnSpc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冬奥会成功举办</a:t>
              </a:r>
              <a:endParaRPr kumimoji="1"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608" y="6598"/>
              <a:ext cx="4723" cy="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雄安新区建设提速</a:t>
              </a:r>
              <a:endParaRPr kumimoji="1" lang="zh-CN" altLang="en-US" sz="2400" b="1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618" y="5500"/>
              <a:ext cx="5600" cy="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重大国家战略纵深推进</a:t>
              </a:r>
              <a:endParaRPr kumimoji="1" lang="zh-CN" altLang="en-US" sz="2400" b="1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77570" y="1628140"/>
            <a:ext cx="10841990" cy="3698875"/>
            <a:chOff x="1382" y="2564"/>
            <a:chExt cx="17074" cy="5825"/>
          </a:xfrm>
        </p:grpSpPr>
        <p:sp>
          <p:nvSpPr>
            <p:cNvPr id="59" name="Aitds9"/>
            <p:cNvSpPr/>
            <p:nvPr/>
          </p:nvSpPr>
          <p:spPr>
            <a:xfrm>
              <a:off x="3159" y="256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三）抓创新强集群，产业转型升级步伐加快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sp>
          <p:nvSpPr>
            <p:cNvPr id="61" name="Synergistically utilize technically sound portals with frictionless chains. Dramatically customize…"/>
            <p:cNvSpPr txBox="1"/>
            <p:nvPr/>
          </p:nvSpPr>
          <p:spPr>
            <a:xfrm>
              <a:off x="12716" y="3792"/>
              <a:ext cx="5740" cy="174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现代农业增产增效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2" name="Synergistically utilize technically sound portals with frictionless chains. Dramatically customize…"/>
            <p:cNvSpPr txBox="1"/>
            <p:nvPr/>
          </p:nvSpPr>
          <p:spPr>
            <a:xfrm>
              <a:off x="7216" y="7517"/>
              <a:ext cx="5740" cy="87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制造业扩容提质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sp>
          <p:nvSpPr>
            <p:cNvPr id="63" name="Synergistically utilize technically sound portals with frictionless chains. Dramatically customize…"/>
            <p:cNvSpPr txBox="1"/>
            <p:nvPr/>
          </p:nvSpPr>
          <p:spPr>
            <a:xfrm>
              <a:off x="1382" y="3887"/>
              <a:ext cx="3846" cy="174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思源黑体 CN Bold" panose="020B0800000000000000" pitchFamily="34" charset="-122"/>
                </a:rPr>
                <a:t>科技赋能扎实推进</a:t>
              </a:r>
              <a:endParaRPr kumimoji="0" lang="zh-CN" altLang="en-US" sz="24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思源黑体 CN Bold" panose="020B0800000000000000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867" y="4711"/>
              <a:ext cx="2993" cy="2188"/>
              <a:chOff x="1696511" y="2790392"/>
              <a:chExt cx="1900602" cy="1389570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1696511" y="2790392"/>
                <a:ext cx="1900602" cy="1389570"/>
              </a:xfrm>
              <a:custGeom>
                <a:avLst/>
                <a:gdLst>
                  <a:gd name="T0" fmla="*/ 1408 w 2454"/>
                  <a:gd name="T1" fmla="*/ 175 h 2140"/>
                  <a:gd name="T2" fmla="*/ 1887 w 2454"/>
                  <a:gd name="T3" fmla="*/ 1005 h 2140"/>
                  <a:gd name="T4" fmla="*/ 2364 w 2454"/>
                  <a:gd name="T5" fmla="*/ 1832 h 2140"/>
                  <a:gd name="T6" fmla="*/ 2189 w 2454"/>
                  <a:gd name="T7" fmla="*/ 2140 h 2140"/>
                  <a:gd name="T8" fmla="*/ 1231 w 2454"/>
                  <a:gd name="T9" fmla="*/ 2140 h 2140"/>
                  <a:gd name="T10" fmla="*/ 276 w 2454"/>
                  <a:gd name="T11" fmla="*/ 2140 h 2140"/>
                  <a:gd name="T12" fmla="*/ 97 w 2454"/>
                  <a:gd name="T13" fmla="*/ 1834 h 2140"/>
                  <a:gd name="T14" fmla="*/ 575 w 2454"/>
                  <a:gd name="T15" fmla="*/ 1005 h 2140"/>
                  <a:gd name="T16" fmla="*/ 1053 w 2454"/>
                  <a:gd name="T17" fmla="*/ 178 h 2140"/>
                  <a:gd name="T18" fmla="*/ 1408 w 2454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0">
                    <a:moveTo>
                      <a:pt x="1408" y="175"/>
                    </a:moveTo>
                    <a:lnTo>
                      <a:pt x="1887" y="1005"/>
                    </a:lnTo>
                    <a:cubicBezTo>
                      <a:pt x="2046" y="1280"/>
                      <a:pt x="2205" y="1556"/>
                      <a:pt x="2364" y="1832"/>
                    </a:cubicBezTo>
                    <a:cubicBezTo>
                      <a:pt x="2454" y="2028"/>
                      <a:pt x="2396" y="2132"/>
                      <a:pt x="2189" y="2140"/>
                    </a:cubicBezTo>
                    <a:lnTo>
                      <a:pt x="1231" y="2140"/>
                    </a:lnTo>
                    <a:cubicBezTo>
                      <a:pt x="913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7" y="1834"/>
                    </a:cubicBezTo>
                    <a:lnTo>
                      <a:pt x="575" y="1005"/>
                    </a:lnTo>
                    <a:cubicBezTo>
                      <a:pt x="734" y="729"/>
                      <a:pt x="894" y="453"/>
                      <a:pt x="1053" y="178"/>
                    </a:cubicBezTo>
                    <a:cubicBezTo>
                      <a:pt x="1178" y="2"/>
                      <a:pt x="1297" y="0"/>
                      <a:pt x="1408" y="175"/>
                    </a:cubicBezTo>
                    <a:close/>
                  </a:path>
                </a:pathLst>
              </a:custGeom>
              <a:solidFill>
                <a:srgbClr val="D82514"/>
              </a:solidFill>
              <a:ln w="38100" cap="flat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2288736" y="3249645"/>
                <a:ext cx="8098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宋体" panose="02010600030101010101" pitchFamily="2" charset="-122"/>
                  </a:rPr>
                  <a:t>01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7494" y="4621"/>
              <a:ext cx="2993" cy="2188"/>
              <a:chOff x="3364756" y="2733250"/>
              <a:chExt cx="1900602" cy="1389570"/>
            </a:xfrm>
          </p:grpSpPr>
          <p:sp>
            <p:nvSpPr>
              <p:cNvPr id="58" name="Freeform 8"/>
              <p:cNvSpPr/>
              <p:nvPr/>
            </p:nvSpPr>
            <p:spPr bwMode="auto">
              <a:xfrm>
                <a:off x="3364756" y="2733250"/>
                <a:ext cx="1900602" cy="1389570"/>
              </a:xfrm>
              <a:custGeom>
                <a:avLst/>
                <a:gdLst>
                  <a:gd name="T0" fmla="*/ 1408 w 2454"/>
                  <a:gd name="T1" fmla="*/ 1966 h 2141"/>
                  <a:gd name="T2" fmla="*/ 1887 w 2454"/>
                  <a:gd name="T3" fmla="*/ 1136 h 2141"/>
                  <a:gd name="T4" fmla="*/ 2365 w 2454"/>
                  <a:gd name="T5" fmla="*/ 309 h 2141"/>
                  <a:gd name="T6" fmla="*/ 2189 w 2454"/>
                  <a:gd name="T7" fmla="*/ 0 h 2141"/>
                  <a:gd name="T8" fmla="*/ 1231 w 2454"/>
                  <a:gd name="T9" fmla="*/ 0 h 2141"/>
                  <a:gd name="T10" fmla="*/ 276 w 2454"/>
                  <a:gd name="T11" fmla="*/ 0 h 2141"/>
                  <a:gd name="T12" fmla="*/ 97 w 2454"/>
                  <a:gd name="T13" fmla="*/ 307 h 2141"/>
                  <a:gd name="T14" fmla="*/ 576 w 2454"/>
                  <a:gd name="T15" fmla="*/ 1136 h 2141"/>
                  <a:gd name="T16" fmla="*/ 1053 w 2454"/>
                  <a:gd name="T17" fmla="*/ 1963 h 2141"/>
                  <a:gd name="T18" fmla="*/ 1408 w 2454"/>
                  <a:gd name="T19" fmla="*/ 1966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1">
                    <a:moveTo>
                      <a:pt x="1408" y="1966"/>
                    </a:moveTo>
                    <a:lnTo>
                      <a:pt x="1887" y="1136"/>
                    </a:lnTo>
                    <a:cubicBezTo>
                      <a:pt x="2046" y="861"/>
                      <a:pt x="2205" y="585"/>
                      <a:pt x="2365" y="309"/>
                    </a:cubicBezTo>
                    <a:cubicBezTo>
                      <a:pt x="2454" y="113"/>
                      <a:pt x="2396" y="9"/>
                      <a:pt x="2189" y="0"/>
                    </a:cubicBezTo>
                    <a:lnTo>
                      <a:pt x="1231" y="0"/>
                    </a:lnTo>
                    <a:cubicBezTo>
                      <a:pt x="913" y="0"/>
                      <a:pt x="595" y="0"/>
                      <a:pt x="276" y="0"/>
                    </a:cubicBezTo>
                    <a:cubicBezTo>
                      <a:pt x="61" y="21"/>
                      <a:pt x="0" y="123"/>
                      <a:pt x="97" y="307"/>
                    </a:cubicBezTo>
                    <a:lnTo>
                      <a:pt x="576" y="1136"/>
                    </a:lnTo>
                    <a:cubicBezTo>
                      <a:pt x="735" y="1412"/>
                      <a:pt x="894" y="1688"/>
                      <a:pt x="1053" y="1963"/>
                    </a:cubicBezTo>
                    <a:cubicBezTo>
                      <a:pt x="1179" y="2139"/>
                      <a:pt x="1297" y="2141"/>
                      <a:pt x="1408" y="1966"/>
                    </a:cubicBezTo>
                    <a:close/>
                  </a:path>
                </a:pathLst>
              </a:custGeom>
              <a:solidFill>
                <a:srgbClr val="DDB776"/>
              </a:solidFill>
              <a:ln w="38100" cap="flat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90110" y="2780159"/>
                <a:ext cx="8098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宋体" panose="02010600030101010101" pitchFamily="2" charset="-122"/>
                  </a:rPr>
                  <a:t>02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0121" y="4711"/>
              <a:ext cx="2990" cy="2188"/>
              <a:chOff x="5033077" y="2790392"/>
              <a:chExt cx="1898864" cy="1389570"/>
            </a:xfrm>
          </p:grpSpPr>
          <p:sp>
            <p:nvSpPr>
              <p:cNvPr id="66" name="Freeform 6"/>
              <p:cNvSpPr/>
              <p:nvPr/>
            </p:nvSpPr>
            <p:spPr bwMode="auto">
              <a:xfrm>
                <a:off x="5033077" y="2790392"/>
                <a:ext cx="1898864" cy="1389570"/>
              </a:xfrm>
              <a:custGeom>
                <a:avLst/>
                <a:gdLst>
                  <a:gd name="T0" fmla="*/ 1407 w 2453"/>
                  <a:gd name="T1" fmla="*/ 175 h 2140"/>
                  <a:gd name="T2" fmla="*/ 1886 w 2453"/>
                  <a:gd name="T3" fmla="*/ 1005 h 2140"/>
                  <a:gd name="T4" fmla="*/ 2364 w 2453"/>
                  <a:gd name="T5" fmla="*/ 1832 h 2140"/>
                  <a:gd name="T6" fmla="*/ 2188 w 2453"/>
                  <a:gd name="T7" fmla="*/ 2140 h 2140"/>
                  <a:gd name="T8" fmla="*/ 1231 w 2453"/>
                  <a:gd name="T9" fmla="*/ 2140 h 2140"/>
                  <a:gd name="T10" fmla="*/ 276 w 2453"/>
                  <a:gd name="T11" fmla="*/ 2140 h 2140"/>
                  <a:gd name="T12" fmla="*/ 96 w 2453"/>
                  <a:gd name="T13" fmla="*/ 1834 h 2140"/>
                  <a:gd name="T14" fmla="*/ 575 w 2453"/>
                  <a:gd name="T15" fmla="*/ 1005 h 2140"/>
                  <a:gd name="T16" fmla="*/ 1052 w 2453"/>
                  <a:gd name="T17" fmla="*/ 178 h 2140"/>
                  <a:gd name="T18" fmla="*/ 1407 w 2453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3" h="2140">
                    <a:moveTo>
                      <a:pt x="1407" y="175"/>
                    </a:moveTo>
                    <a:lnTo>
                      <a:pt x="1886" y="1005"/>
                    </a:lnTo>
                    <a:cubicBezTo>
                      <a:pt x="2045" y="1280"/>
                      <a:pt x="2205" y="1556"/>
                      <a:pt x="2364" y="1832"/>
                    </a:cubicBezTo>
                    <a:cubicBezTo>
                      <a:pt x="2453" y="2028"/>
                      <a:pt x="2396" y="2132"/>
                      <a:pt x="2188" y="2140"/>
                    </a:cubicBezTo>
                    <a:lnTo>
                      <a:pt x="1231" y="2140"/>
                    </a:lnTo>
                    <a:cubicBezTo>
                      <a:pt x="912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6" y="1834"/>
                    </a:cubicBezTo>
                    <a:lnTo>
                      <a:pt x="575" y="1005"/>
                    </a:lnTo>
                    <a:cubicBezTo>
                      <a:pt x="734" y="729"/>
                      <a:pt x="893" y="453"/>
                      <a:pt x="1052" y="178"/>
                    </a:cubicBezTo>
                    <a:cubicBezTo>
                      <a:pt x="1178" y="2"/>
                      <a:pt x="1296" y="0"/>
                      <a:pt x="1407" y="175"/>
                    </a:cubicBezTo>
                    <a:close/>
                  </a:path>
                </a:pathLst>
              </a:custGeom>
              <a:solidFill>
                <a:srgbClr val="D82514"/>
              </a:solidFill>
              <a:ln w="38100" cap="flat">
                <a:noFill/>
                <a:prstDash val="solid"/>
                <a:miter lim="800000"/>
              </a:ln>
              <a:effectLst>
                <a:outerShdw blurRad="762000" sx="95000" sy="95000" algn="ctr" rotWithShape="0">
                  <a:prstClr val="black">
                    <a:alpha val="1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5557547" y="3249645"/>
                <a:ext cx="8098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宋体" panose="02010600030101010101" pitchFamily="2" charset="-122"/>
                  </a:rPr>
                  <a:t>03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8" name="Freeform 10"/>
            <p:cNvSpPr/>
            <p:nvPr/>
          </p:nvSpPr>
          <p:spPr bwMode="auto">
            <a:xfrm>
              <a:off x="4493" y="4816"/>
              <a:ext cx="952" cy="994"/>
            </a:xfrm>
            <a:custGeom>
              <a:avLst/>
              <a:gdLst>
                <a:gd name="T0" fmla="*/ 1191 w 1191"/>
                <a:gd name="T1" fmla="*/ 2372 h 2372"/>
                <a:gd name="T2" fmla="*/ 0 w 1191"/>
                <a:gd name="T3" fmla="*/ 2372 h 2372"/>
                <a:gd name="T4" fmla="*/ 0 w 119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1" h="2372">
                  <a:moveTo>
                    <a:pt x="119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13"/>
            <p:cNvSpPr/>
            <p:nvPr/>
          </p:nvSpPr>
          <p:spPr bwMode="auto">
            <a:xfrm>
              <a:off x="7976" y="6175"/>
              <a:ext cx="345" cy="1368"/>
            </a:xfrm>
            <a:custGeom>
              <a:avLst/>
              <a:gdLst>
                <a:gd name="T0" fmla="*/ 847 w 847"/>
                <a:gd name="T1" fmla="*/ 0 h 2329"/>
                <a:gd name="T2" fmla="*/ 0 w 847"/>
                <a:gd name="T3" fmla="*/ 0 h 2329"/>
                <a:gd name="T4" fmla="*/ 0 w 847"/>
                <a:gd name="T5" fmla="*/ 2329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329">
                  <a:moveTo>
                    <a:pt x="847" y="0"/>
                  </a:moveTo>
                  <a:lnTo>
                    <a:pt x="0" y="0"/>
                  </a:lnTo>
                  <a:lnTo>
                    <a:pt x="0" y="2329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10"/>
            <p:cNvSpPr/>
            <p:nvPr/>
          </p:nvSpPr>
          <p:spPr bwMode="auto">
            <a:xfrm flipH="1">
              <a:off x="12478" y="4756"/>
              <a:ext cx="952" cy="994"/>
            </a:xfrm>
            <a:custGeom>
              <a:avLst/>
              <a:gdLst>
                <a:gd name="T0" fmla="*/ 1191 w 1191"/>
                <a:gd name="T1" fmla="*/ 2372 h 2372"/>
                <a:gd name="T2" fmla="*/ 0 w 1191"/>
                <a:gd name="T3" fmla="*/ 2372 h 2372"/>
                <a:gd name="T4" fmla="*/ 0 w 119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1" h="2372">
                  <a:moveTo>
                    <a:pt x="119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思源宋体 CN Heavy" panose="02020900000000000000" pitchFamily="18" charset="-122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263390" y="5687695"/>
            <a:ext cx="4062095" cy="816610"/>
            <a:chOff x="6759" y="9657"/>
            <a:chExt cx="6397" cy="1286"/>
          </a:xfrm>
        </p:grpSpPr>
        <p:pic>
          <p:nvPicPr>
            <p:cNvPr id="26" name="图片 25" descr="61d4de589818e94b83099c24bb91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" y="9657"/>
              <a:ext cx="3486" cy="1287"/>
            </a:xfrm>
            <a:prstGeom prst="rect">
              <a:avLst/>
            </a:prstGeom>
          </p:spPr>
        </p:pic>
        <p:pic>
          <p:nvPicPr>
            <p:cNvPr id="27" name="图片 26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" y="9964"/>
              <a:ext cx="2324" cy="67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744345" y="1628140"/>
            <a:ext cx="8234680" cy="3879850"/>
            <a:chOff x="2747" y="2564"/>
            <a:chExt cx="12968" cy="6110"/>
          </a:xfrm>
        </p:grpSpPr>
        <p:sp>
          <p:nvSpPr>
            <p:cNvPr id="59" name="Aitds9"/>
            <p:cNvSpPr/>
            <p:nvPr/>
          </p:nvSpPr>
          <p:spPr>
            <a:xfrm>
              <a:off x="3159" y="2564"/>
              <a:ext cx="12557" cy="6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（四）抓改革促开放，营商环境</a:t>
              </a:r>
              <a:r>
                <a:rPr lang="zh-CN" altLang="en-US" sz="19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Gisha" panose="020B0502040204020203" pitchFamily="34" charset="-79"/>
                </a:rPr>
                <a:t>持续优化提升</a:t>
              </a:r>
              <a:endParaRPr lang="zh-CN" altLang="en-US" sz="19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Gisha" panose="020B0502040204020203" pitchFamily="34" charset="-79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610" y="3602"/>
              <a:ext cx="4216" cy="5073"/>
              <a:chOff x="511026" y="1935127"/>
              <a:chExt cx="2677395" cy="322166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11026" y="1935127"/>
                <a:ext cx="2677395" cy="3221665"/>
                <a:chOff x="549010" y="1935125"/>
                <a:chExt cx="2447652" cy="2945219"/>
              </a:xfrm>
            </p:grpSpPr>
            <p:sp>
              <p:nvSpPr>
                <p:cNvPr id="12" name="任意多边形: 形状 11"/>
                <p:cNvSpPr/>
                <p:nvPr/>
              </p:nvSpPr>
              <p:spPr>
                <a:xfrm>
                  <a:off x="549010" y="1935125"/>
                  <a:ext cx="2447652" cy="927809"/>
                </a:xfrm>
                <a:custGeom>
                  <a:avLst/>
                  <a:gdLst>
                    <a:gd name="connsiteX0" fmla="*/ 428407 w 2032000"/>
                    <a:gd name="connsiteY0" fmla="*/ 0 h 770252"/>
                    <a:gd name="connsiteX1" fmla="*/ 1603593 w 2032000"/>
                    <a:gd name="connsiteY1" fmla="*/ 0 h 770252"/>
                    <a:gd name="connsiteX2" fmla="*/ 2032000 w 2032000"/>
                    <a:gd name="connsiteY2" fmla="*/ 428407 h 770252"/>
                    <a:gd name="connsiteX3" fmla="*/ 2032000 w 2032000"/>
                    <a:gd name="connsiteY3" fmla="*/ 770252 h 770252"/>
                    <a:gd name="connsiteX4" fmla="*/ 0 w 2032000"/>
                    <a:gd name="connsiteY4" fmla="*/ 770252 h 770252"/>
                    <a:gd name="connsiteX5" fmla="*/ 0 w 2032000"/>
                    <a:gd name="connsiteY5" fmla="*/ 428407 h 770252"/>
                    <a:gd name="connsiteX6" fmla="*/ 428407 w 2032000"/>
                    <a:gd name="connsiteY6" fmla="*/ 0 h 770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2000" h="770252">
                      <a:moveTo>
                        <a:pt x="428407" y="0"/>
                      </a:moveTo>
                      <a:lnTo>
                        <a:pt x="1603593" y="0"/>
                      </a:lnTo>
                      <a:cubicBezTo>
                        <a:pt x="1840196" y="0"/>
                        <a:pt x="2032000" y="191804"/>
                        <a:pt x="2032000" y="428407"/>
                      </a:cubicBezTo>
                      <a:lnTo>
                        <a:pt x="2032000" y="770252"/>
                      </a:lnTo>
                      <a:lnTo>
                        <a:pt x="0" y="770252"/>
                      </a:lnTo>
                      <a:lnTo>
                        <a:pt x="0" y="428407"/>
                      </a:lnTo>
                      <a:cubicBezTo>
                        <a:pt x="0" y="191804"/>
                        <a:pt x="191804" y="0"/>
                        <a:pt x="428407" y="0"/>
                      </a:cubicBezTo>
                      <a:close/>
                    </a:path>
                  </a:pathLst>
                </a:custGeom>
                <a:solidFill>
                  <a:srgbClr val="E6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3" name="任意多边形: 形状 12"/>
                <p:cNvSpPr/>
                <p:nvPr/>
              </p:nvSpPr>
              <p:spPr>
                <a:xfrm rot="10800000">
                  <a:off x="549010" y="2862934"/>
                  <a:ext cx="2447652" cy="2017410"/>
                </a:xfrm>
                <a:custGeom>
                  <a:avLst/>
                  <a:gdLst>
                    <a:gd name="connsiteX0" fmla="*/ 2032000 w 2032000"/>
                    <a:gd name="connsiteY0" fmla="*/ 1674820 h 1674820"/>
                    <a:gd name="connsiteX1" fmla="*/ 0 w 2032000"/>
                    <a:gd name="connsiteY1" fmla="*/ 1674820 h 1674820"/>
                    <a:gd name="connsiteX2" fmla="*/ 0 w 2032000"/>
                    <a:gd name="connsiteY2" fmla="*/ 625579 h 1674820"/>
                    <a:gd name="connsiteX3" fmla="*/ 428407 w 2032000"/>
                    <a:gd name="connsiteY3" fmla="*/ 197172 h 1674820"/>
                    <a:gd name="connsiteX4" fmla="*/ 847745 w 2032000"/>
                    <a:gd name="connsiteY4" fmla="*/ 197172 h 1674820"/>
                    <a:gd name="connsiteX5" fmla="*/ 1016001 w 2032000"/>
                    <a:gd name="connsiteY5" fmla="*/ 0 h 1674820"/>
                    <a:gd name="connsiteX6" fmla="*/ 1184256 w 2032000"/>
                    <a:gd name="connsiteY6" fmla="*/ 197172 h 1674820"/>
                    <a:gd name="connsiteX7" fmla="*/ 1603593 w 2032000"/>
                    <a:gd name="connsiteY7" fmla="*/ 197172 h 1674820"/>
                    <a:gd name="connsiteX8" fmla="*/ 2032000 w 2032000"/>
                    <a:gd name="connsiteY8" fmla="*/ 625579 h 167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2000" h="1674820">
                      <a:moveTo>
                        <a:pt x="2032000" y="1674820"/>
                      </a:moveTo>
                      <a:lnTo>
                        <a:pt x="0" y="1674820"/>
                      </a:lnTo>
                      <a:lnTo>
                        <a:pt x="0" y="625579"/>
                      </a:lnTo>
                      <a:cubicBezTo>
                        <a:pt x="0" y="388976"/>
                        <a:pt x="191804" y="197172"/>
                        <a:pt x="428407" y="197172"/>
                      </a:cubicBezTo>
                      <a:lnTo>
                        <a:pt x="847745" y="197172"/>
                      </a:lnTo>
                      <a:lnTo>
                        <a:pt x="1016001" y="0"/>
                      </a:lnTo>
                      <a:lnTo>
                        <a:pt x="1184256" y="197172"/>
                      </a:lnTo>
                      <a:lnTo>
                        <a:pt x="1603593" y="197172"/>
                      </a:lnTo>
                      <a:cubicBezTo>
                        <a:pt x="1840196" y="197172"/>
                        <a:pt x="2032000" y="388976"/>
                        <a:pt x="2032000" y="6255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algn="ctr" rotWithShape="0">
                    <a:schemeClr val="bg1">
                      <a:lumMod val="50000"/>
                      <a:alpha val="10000"/>
                    </a:schemeClr>
                  </a:outerShdw>
                </a:effectLst>
              </p:spPr>
              <p:txBody>
                <a:bodyPr wrap="square" rtlCol="0" anchor="ctr">
                  <a:noAutofit/>
                </a:bodyPr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  <a:sym typeface="字魂105号-简雅黑" panose="00000500000000000000" pitchFamily="2" charset="-122"/>
                  </a:endParaRPr>
                </a:p>
              </p:txBody>
            </p:sp>
            <p:grpSp>
              <p:nvGrpSpPr>
                <p:cNvPr id="14" name="图形 4"/>
                <p:cNvGrpSpPr/>
                <p:nvPr/>
              </p:nvGrpSpPr>
              <p:grpSpPr>
                <a:xfrm>
                  <a:off x="1510265" y="2198393"/>
                  <a:ext cx="525139" cy="525139"/>
                  <a:chOff x="4661364" y="4173400"/>
                  <a:chExt cx="435962" cy="435962"/>
                </a:xfrm>
                <a:solidFill>
                  <a:srgbClr val="FFFFFF"/>
                </a:solidFill>
              </p:grpSpPr>
              <p:sp>
                <p:nvSpPr>
                  <p:cNvPr id="15" name="任意多边形: 形状 14"/>
                  <p:cNvSpPr/>
                  <p:nvPr/>
                </p:nvSpPr>
                <p:spPr>
                  <a:xfrm>
                    <a:off x="4749460" y="4261490"/>
                    <a:ext cx="259161" cy="259166"/>
                  </a:xfrm>
                  <a:custGeom>
                    <a:avLst/>
                    <a:gdLst>
                      <a:gd name="connsiteX0" fmla="*/ 0 w 259161"/>
                      <a:gd name="connsiteY0" fmla="*/ 129586 h 259166"/>
                      <a:gd name="connsiteX1" fmla="*/ 129581 w 259161"/>
                      <a:gd name="connsiteY1" fmla="*/ 259166 h 259166"/>
                      <a:gd name="connsiteX2" fmla="*/ 259161 w 259161"/>
                      <a:gd name="connsiteY2" fmla="*/ 129586 h 259166"/>
                      <a:gd name="connsiteX3" fmla="*/ 129581 w 259161"/>
                      <a:gd name="connsiteY3" fmla="*/ 5 h 259166"/>
                      <a:gd name="connsiteX4" fmla="*/ 0 w 259161"/>
                      <a:gd name="connsiteY4" fmla="*/ 129586 h 259166"/>
                      <a:gd name="connsiteX5" fmla="*/ 220043 w 259161"/>
                      <a:gd name="connsiteY5" fmla="*/ 121639 h 259166"/>
                      <a:gd name="connsiteX6" fmla="*/ 137527 w 259161"/>
                      <a:gd name="connsiteY6" fmla="*/ 220048 h 259166"/>
                      <a:gd name="connsiteX7" fmla="*/ 39119 w 259161"/>
                      <a:gd name="connsiteY7" fmla="*/ 137531 h 259166"/>
                      <a:gd name="connsiteX8" fmla="*/ 121635 w 259161"/>
                      <a:gd name="connsiteY8" fmla="*/ 39123 h 259166"/>
                      <a:gd name="connsiteX9" fmla="*/ 220043 w 259161"/>
                      <a:gd name="connsiteY9" fmla="*/ 121639 h 259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9161" h="259166">
                        <a:moveTo>
                          <a:pt x="0" y="129586"/>
                        </a:moveTo>
                        <a:cubicBezTo>
                          <a:pt x="0" y="201099"/>
                          <a:pt x="58067" y="259166"/>
                          <a:pt x="129581" y="259166"/>
                        </a:cubicBezTo>
                        <a:cubicBezTo>
                          <a:pt x="201095" y="259166"/>
                          <a:pt x="259161" y="201099"/>
                          <a:pt x="259161" y="129586"/>
                        </a:cubicBezTo>
                        <a:cubicBezTo>
                          <a:pt x="259161" y="58072"/>
                          <a:pt x="201095" y="5"/>
                          <a:pt x="129581" y="5"/>
                        </a:cubicBezTo>
                        <a:cubicBezTo>
                          <a:pt x="58067" y="-607"/>
                          <a:pt x="0" y="58072"/>
                          <a:pt x="0" y="129586"/>
                        </a:cubicBezTo>
                        <a:close/>
                        <a:moveTo>
                          <a:pt x="220043" y="121639"/>
                        </a:moveTo>
                        <a:cubicBezTo>
                          <a:pt x="224321" y="171760"/>
                          <a:pt x="187647" y="215769"/>
                          <a:pt x="137527" y="220048"/>
                        </a:cubicBezTo>
                        <a:cubicBezTo>
                          <a:pt x="87406" y="224326"/>
                          <a:pt x="43397" y="187652"/>
                          <a:pt x="39119" y="137531"/>
                        </a:cubicBezTo>
                        <a:cubicBezTo>
                          <a:pt x="34840" y="87411"/>
                          <a:pt x="71514" y="43402"/>
                          <a:pt x="121635" y="39123"/>
                        </a:cubicBezTo>
                        <a:cubicBezTo>
                          <a:pt x="171755" y="34845"/>
                          <a:pt x="215764" y="71519"/>
                          <a:pt x="220043" y="121639"/>
                        </a:cubicBezTo>
                        <a:close/>
                      </a:path>
                    </a:pathLst>
                  </a:custGeom>
                  <a:grpFill/>
                  <a:ln w="610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4661364" y="4173400"/>
                    <a:ext cx="435962" cy="435962"/>
                  </a:xfrm>
                  <a:custGeom>
                    <a:avLst/>
                    <a:gdLst>
                      <a:gd name="connsiteX0" fmla="*/ 395544 w 435962"/>
                      <a:gd name="connsiteY0" fmla="*/ 289190 h 435962"/>
                      <a:gd name="connsiteX1" fmla="*/ 416937 w 435962"/>
                      <a:gd name="connsiteY1" fmla="*/ 288578 h 435962"/>
                      <a:gd name="connsiteX2" fmla="*/ 428550 w 435962"/>
                      <a:gd name="connsiteY2" fmla="*/ 279410 h 435962"/>
                      <a:gd name="connsiteX3" fmla="*/ 435885 w 435962"/>
                      <a:gd name="connsiteY3" fmla="*/ 245181 h 435962"/>
                      <a:gd name="connsiteX4" fmla="*/ 429161 w 435962"/>
                      <a:gd name="connsiteY4" fmla="*/ 232345 h 435962"/>
                      <a:gd name="connsiteX5" fmla="*/ 409602 w 435962"/>
                      <a:gd name="connsiteY5" fmla="*/ 223177 h 435962"/>
                      <a:gd name="connsiteX6" fmla="*/ 401045 w 435962"/>
                      <a:gd name="connsiteY6" fmla="*/ 210341 h 435962"/>
                      <a:gd name="connsiteX7" fmla="*/ 400433 w 435962"/>
                      <a:gd name="connsiteY7" fmla="*/ 201784 h 435962"/>
                      <a:gd name="connsiteX8" fmla="*/ 400433 w 435962"/>
                      <a:gd name="connsiteY8" fmla="*/ 199950 h 435962"/>
                      <a:gd name="connsiteX9" fmla="*/ 407768 w 435962"/>
                      <a:gd name="connsiteY9" fmla="*/ 191393 h 435962"/>
                      <a:gd name="connsiteX10" fmla="*/ 426105 w 435962"/>
                      <a:gd name="connsiteY10" fmla="*/ 179780 h 435962"/>
                      <a:gd name="connsiteX11" fmla="*/ 431606 w 435962"/>
                      <a:gd name="connsiteY11" fmla="*/ 166332 h 435962"/>
                      <a:gd name="connsiteX12" fmla="*/ 420604 w 435962"/>
                      <a:gd name="connsiteY12" fmla="*/ 133326 h 435962"/>
                      <a:gd name="connsiteX13" fmla="*/ 408379 w 435962"/>
                      <a:gd name="connsiteY13" fmla="*/ 125380 h 435962"/>
                      <a:gd name="connsiteX14" fmla="*/ 386987 w 435962"/>
                      <a:gd name="connsiteY14" fmla="*/ 127214 h 435962"/>
                      <a:gd name="connsiteX15" fmla="*/ 373539 w 435962"/>
                      <a:gd name="connsiteY15" fmla="*/ 121101 h 435962"/>
                      <a:gd name="connsiteX16" fmla="*/ 369261 w 435962"/>
                      <a:gd name="connsiteY16" fmla="*/ 100320 h 435962"/>
                      <a:gd name="connsiteX17" fmla="*/ 379040 w 435962"/>
                      <a:gd name="connsiteY17" fmla="*/ 81371 h 435962"/>
                      <a:gd name="connsiteX18" fmla="*/ 376596 w 435962"/>
                      <a:gd name="connsiteY18" fmla="*/ 66702 h 435962"/>
                      <a:gd name="connsiteX19" fmla="*/ 350924 w 435962"/>
                      <a:gd name="connsiteY19" fmla="*/ 43475 h 435962"/>
                      <a:gd name="connsiteX20" fmla="*/ 336254 w 435962"/>
                      <a:gd name="connsiteY20" fmla="*/ 42864 h 435962"/>
                      <a:gd name="connsiteX21" fmla="*/ 318529 w 435962"/>
                      <a:gd name="connsiteY21" fmla="*/ 55089 h 435962"/>
                      <a:gd name="connsiteX22" fmla="*/ 303859 w 435962"/>
                      <a:gd name="connsiteY22" fmla="*/ 56311 h 435962"/>
                      <a:gd name="connsiteX23" fmla="*/ 289190 w 435962"/>
                      <a:gd name="connsiteY23" fmla="*/ 40419 h 435962"/>
                      <a:gd name="connsiteX24" fmla="*/ 288578 w 435962"/>
                      <a:gd name="connsiteY24" fmla="*/ 19026 h 435962"/>
                      <a:gd name="connsiteX25" fmla="*/ 279410 w 435962"/>
                      <a:gd name="connsiteY25" fmla="*/ 7413 h 435962"/>
                      <a:gd name="connsiteX26" fmla="*/ 245181 w 435962"/>
                      <a:gd name="connsiteY26" fmla="*/ 78 h 435962"/>
                      <a:gd name="connsiteX27" fmla="*/ 232345 w 435962"/>
                      <a:gd name="connsiteY27" fmla="*/ 6802 h 435962"/>
                      <a:gd name="connsiteX28" fmla="*/ 223177 w 435962"/>
                      <a:gd name="connsiteY28" fmla="*/ 26361 h 435962"/>
                      <a:gd name="connsiteX29" fmla="*/ 210341 w 435962"/>
                      <a:gd name="connsiteY29" fmla="*/ 34918 h 435962"/>
                      <a:gd name="connsiteX30" fmla="*/ 201784 w 435962"/>
                      <a:gd name="connsiteY30" fmla="*/ 35529 h 435962"/>
                      <a:gd name="connsiteX31" fmla="*/ 199950 w 435962"/>
                      <a:gd name="connsiteY31" fmla="*/ 35529 h 435962"/>
                      <a:gd name="connsiteX32" fmla="*/ 191393 w 435962"/>
                      <a:gd name="connsiteY32" fmla="*/ 28195 h 435962"/>
                      <a:gd name="connsiteX33" fmla="*/ 179780 w 435962"/>
                      <a:gd name="connsiteY33" fmla="*/ 9858 h 435962"/>
                      <a:gd name="connsiteX34" fmla="*/ 166332 w 435962"/>
                      <a:gd name="connsiteY34" fmla="*/ 4357 h 435962"/>
                      <a:gd name="connsiteX35" fmla="*/ 133326 w 435962"/>
                      <a:gd name="connsiteY35" fmla="*/ 15359 h 435962"/>
                      <a:gd name="connsiteX36" fmla="*/ 125380 w 435962"/>
                      <a:gd name="connsiteY36" fmla="*/ 27583 h 435962"/>
                      <a:gd name="connsiteX37" fmla="*/ 127214 w 435962"/>
                      <a:gd name="connsiteY37" fmla="*/ 48976 h 435962"/>
                      <a:gd name="connsiteX38" fmla="*/ 121101 w 435962"/>
                      <a:gd name="connsiteY38" fmla="*/ 62423 h 435962"/>
                      <a:gd name="connsiteX39" fmla="*/ 100320 w 435962"/>
                      <a:gd name="connsiteY39" fmla="*/ 66702 h 435962"/>
                      <a:gd name="connsiteX40" fmla="*/ 81372 w 435962"/>
                      <a:gd name="connsiteY40" fmla="*/ 56922 h 435962"/>
                      <a:gd name="connsiteX41" fmla="*/ 66702 w 435962"/>
                      <a:gd name="connsiteY41" fmla="*/ 59367 h 435962"/>
                      <a:gd name="connsiteX42" fmla="*/ 43475 w 435962"/>
                      <a:gd name="connsiteY42" fmla="*/ 85039 h 435962"/>
                      <a:gd name="connsiteX43" fmla="*/ 42864 w 435962"/>
                      <a:gd name="connsiteY43" fmla="*/ 99708 h 435962"/>
                      <a:gd name="connsiteX44" fmla="*/ 55089 w 435962"/>
                      <a:gd name="connsiteY44" fmla="*/ 117434 h 435962"/>
                      <a:gd name="connsiteX45" fmla="*/ 56311 w 435962"/>
                      <a:gd name="connsiteY45" fmla="*/ 132104 h 435962"/>
                      <a:gd name="connsiteX46" fmla="*/ 40419 w 435962"/>
                      <a:gd name="connsiteY46" fmla="*/ 146773 h 435962"/>
                      <a:gd name="connsiteX47" fmla="*/ 19026 w 435962"/>
                      <a:gd name="connsiteY47" fmla="*/ 147384 h 435962"/>
                      <a:gd name="connsiteX48" fmla="*/ 7413 w 435962"/>
                      <a:gd name="connsiteY48" fmla="*/ 156553 h 435962"/>
                      <a:gd name="connsiteX49" fmla="*/ 78 w 435962"/>
                      <a:gd name="connsiteY49" fmla="*/ 190782 h 435962"/>
                      <a:gd name="connsiteX50" fmla="*/ 6801 w 435962"/>
                      <a:gd name="connsiteY50" fmla="*/ 203617 h 435962"/>
                      <a:gd name="connsiteX51" fmla="*/ 26361 w 435962"/>
                      <a:gd name="connsiteY51" fmla="*/ 212786 h 435962"/>
                      <a:gd name="connsiteX52" fmla="*/ 34918 w 435962"/>
                      <a:gd name="connsiteY52" fmla="*/ 225622 h 435962"/>
                      <a:gd name="connsiteX53" fmla="*/ 35529 w 435962"/>
                      <a:gd name="connsiteY53" fmla="*/ 234179 h 435962"/>
                      <a:gd name="connsiteX54" fmla="*/ 35529 w 435962"/>
                      <a:gd name="connsiteY54" fmla="*/ 236013 h 435962"/>
                      <a:gd name="connsiteX55" fmla="*/ 28194 w 435962"/>
                      <a:gd name="connsiteY55" fmla="*/ 244570 h 435962"/>
                      <a:gd name="connsiteX56" fmla="*/ 9858 w 435962"/>
                      <a:gd name="connsiteY56" fmla="*/ 256183 h 435962"/>
                      <a:gd name="connsiteX57" fmla="*/ 4357 w 435962"/>
                      <a:gd name="connsiteY57" fmla="*/ 269630 h 435962"/>
                      <a:gd name="connsiteX58" fmla="*/ 15359 w 435962"/>
                      <a:gd name="connsiteY58" fmla="*/ 302637 h 435962"/>
                      <a:gd name="connsiteX59" fmla="*/ 27583 w 435962"/>
                      <a:gd name="connsiteY59" fmla="*/ 310583 h 435962"/>
                      <a:gd name="connsiteX60" fmla="*/ 48976 w 435962"/>
                      <a:gd name="connsiteY60" fmla="*/ 308749 h 435962"/>
                      <a:gd name="connsiteX61" fmla="*/ 62423 w 435962"/>
                      <a:gd name="connsiteY61" fmla="*/ 314861 h 435962"/>
                      <a:gd name="connsiteX62" fmla="*/ 66702 w 435962"/>
                      <a:gd name="connsiteY62" fmla="*/ 335643 h 435962"/>
                      <a:gd name="connsiteX63" fmla="*/ 56922 w 435962"/>
                      <a:gd name="connsiteY63" fmla="*/ 354591 h 435962"/>
                      <a:gd name="connsiteX64" fmla="*/ 59367 w 435962"/>
                      <a:gd name="connsiteY64" fmla="*/ 369261 h 435962"/>
                      <a:gd name="connsiteX65" fmla="*/ 85039 w 435962"/>
                      <a:gd name="connsiteY65" fmla="*/ 392488 h 435962"/>
                      <a:gd name="connsiteX66" fmla="*/ 99708 w 435962"/>
                      <a:gd name="connsiteY66" fmla="*/ 393099 h 435962"/>
                      <a:gd name="connsiteX67" fmla="*/ 117434 w 435962"/>
                      <a:gd name="connsiteY67" fmla="*/ 380874 h 435962"/>
                      <a:gd name="connsiteX68" fmla="*/ 132104 w 435962"/>
                      <a:gd name="connsiteY68" fmla="*/ 379652 h 435962"/>
                      <a:gd name="connsiteX69" fmla="*/ 146773 w 435962"/>
                      <a:gd name="connsiteY69" fmla="*/ 395544 h 435962"/>
                      <a:gd name="connsiteX70" fmla="*/ 147384 w 435962"/>
                      <a:gd name="connsiteY70" fmla="*/ 416937 h 435962"/>
                      <a:gd name="connsiteX71" fmla="*/ 156553 w 435962"/>
                      <a:gd name="connsiteY71" fmla="*/ 428550 h 435962"/>
                      <a:gd name="connsiteX72" fmla="*/ 190782 w 435962"/>
                      <a:gd name="connsiteY72" fmla="*/ 435885 h 435962"/>
                      <a:gd name="connsiteX73" fmla="*/ 203618 w 435962"/>
                      <a:gd name="connsiteY73" fmla="*/ 429161 h 435962"/>
                      <a:gd name="connsiteX74" fmla="*/ 212786 w 435962"/>
                      <a:gd name="connsiteY74" fmla="*/ 409602 h 435962"/>
                      <a:gd name="connsiteX75" fmla="*/ 225622 w 435962"/>
                      <a:gd name="connsiteY75" fmla="*/ 401045 h 435962"/>
                      <a:gd name="connsiteX76" fmla="*/ 234179 w 435962"/>
                      <a:gd name="connsiteY76" fmla="*/ 400433 h 435962"/>
                      <a:gd name="connsiteX77" fmla="*/ 236013 w 435962"/>
                      <a:gd name="connsiteY77" fmla="*/ 400433 h 435962"/>
                      <a:gd name="connsiteX78" fmla="*/ 244570 w 435962"/>
                      <a:gd name="connsiteY78" fmla="*/ 407768 h 435962"/>
                      <a:gd name="connsiteX79" fmla="*/ 256183 w 435962"/>
                      <a:gd name="connsiteY79" fmla="*/ 426105 h 435962"/>
                      <a:gd name="connsiteX80" fmla="*/ 269630 w 435962"/>
                      <a:gd name="connsiteY80" fmla="*/ 431606 h 435962"/>
                      <a:gd name="connsiteX81" fmla="*/ 302637 w 435962"/>
                      <a:gd name="connsiteY81" fmla="*/ 420604 h 435962"/>
                      <a:gd name="connsiteX82" fmla="*/ 310583 w 435962"/>
                      <a:gd name="connsiteY82" fmla="*/ 408379 h 435962"/>
                      <a:gd name="connsiteX83" fmla="*/ 308749 w 435962"/>
                      <a:gd name="connsiteY83" fmla="*/ 386986 h 435962"/>
                      <a:gd name="connsiteX84" fmla="*/ 314861 w 435962"/>
                      <a:gd name="connsiteY84" fmla="*/ 373540 h 435962"/>
                      <a:gd name="connsiteX85" fmla="*/ 335643 w 435962"/>
                      <a:gd name="connsiteY85" fmla="*/ 369261 h 435962"/>
                      <a:gd name="connsiteX86" fmla="*/ 354591 w 435962"/>
                      <a:gd name="connsiteY86" fmla="*/ 379040 h 435962"/>
                      <a:gd name="connsiteX87" fmla="*/ 369261 w 435962"/>
                      <a:gd name="connsiteY87" fmla="*/ 376596 h 435962"/>
                      <a:gd name="connsiteX88" fmla="*/ 392488 w 435962"/>
                      <a:gd name="connsiteY88" fmla="*/ 350924 h 435962"/>
                      <a:gd name="connsiteX89" fmla="*/ 393099 w 435962"/>
                      <a:gd name="connsiteY89" fmla="*/ 336254 h 435962"/>
                      <a:gd name="connsiteX90" fmla="*/ 380874 w 435962"/>
                      <a:gd name="connsiteY90" fmla="*/ 318529 h 435962"/>
                      <a:gd name="connsiteX91" fmla="*/ 379652 w 435962"/>
                      <a:gd name="connsiteY91" fmla="*/ 303859 h 435962"/>
                      <a:gd name="connsiteX92" fmla="*/ 395544 w 435962"/>
                      <a:gd name="connsiteY92" fmla="*/ 289190 h 435962"/>
                      <a:gd name="connsiteX93" fmla="*/ 217676 w 435962"/>
                      <a:gd name="connsiteY93" fmla="*/ 365593 h 435962"/>
                      <a:gd name="connsiteX94" fmla="*/ 69758 w 435962"/>
                      <a:gd name="connsiteY94" fmla="*/ 217676 h 435962"/>
                      <a:gd name="connsiteX95" fmla="*/ 217676 w 435962"/>
                      <a:gd name="connsiteY95" fmla="*/ 69758 h 435962"/>
                      <a:gd name="connsiteX96" fmla="*/ 365593 w 435962"/>
                      <a:gd name="connsiteY96" fmla="*/ 217676 h 435962"/>
                      <a:gd name="connsiteX97" fmla="*/ 217676 w 435962"/>
                      <a:gd name="connsiteY97" fmla="*/ 365593 h 435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435962" h="435962">
                        <a:moveTo>
                          <a:pt x="395544" y="289190"/>
                        </a:moveTo>
                        <a:lnTo>
                          <a:pt x="416937" y="288578"/>
                        </a:lnTo>
                        <a:cubicBezTo>
                          <a:pt x="421827" y="288578"/>
                          <a:pt x="427328" y="284300"/>
                          <a:pt x="428550" y="279410"/>
                        </a:cubicBezTo>
                        <a:lnTo>
                          <a:pt x="435885" y="245181"/>
                        </a:lnTo>
                        <a:cubicBezTo>
                          <a:pt x="436496" y="240291"/>
                          <a:pt x="433440" y="234179"/>
                          <a:pt x="429161" y="232345"/>
                        </a:cubicBezTo>
                        <a:lnTo>
                          <a:pt x="409602" y="223177"/>
                        </a:lnTo>
                        <a:cubicBezTo>
                          <a:pt x="405323" y="220732"/>
                          <a:pt x="401656" y="215231"/>
                          <a:pt x="401045" y="210341"/>
                        </a:cubicBezTo>
                        <a:cubicBezTo>
                          <a:pt x="401045" y="210341"/>
                          <a:pt x="401045" y="207896"/>
                          <a:pt x="400433" y="201784"/>
                        </a:cubicBezTo>
                        <a:cubicBezTo>
                          <a:pt x="400433" y="199950"/>
                          <a:pt x="400433" y="199950"/>
                          <a:pt x="400433" y="199950"/>
                        </a:cubicBezTo>
                        <a:cubicBezTo>
                          <a:pt x="400433" y="197505"/>
                          <a:pt x="403490" y="193838"/>
                          <a:pt x="407768" y="191393"/>
                        </a:cubicBezTo>
                        <a:lnTo>
                          <a:pt x="426105" y="179780"/>
                        </a:lnTo>
                        <a:cubicBezTo>
                          <a:pt x="430384" y="177335"/>
                          <a:pt x="432829" y="171222"/>
                          <a:pt x="431606" y="166332"/>
                        </a:cubicBezTo>
                        <a:lnTo>
                          <a:pt x="420604" y="133326"/>
                        </a:lnTo>
                        <a:cubicBezTo>
                          <a:pt x="418770" y="128436"/>
                          <a:pt x="413270" y="125380"/>
                          <a:pt x="408379" y="125380"/>
                        </a:cubicBezTo>
                        <a:lnTo>
                          <a:pt x="386987" y="127214"/>
                        </a:lnTo>
                        <a:cubicBezTo>
                          <a:pt x="382097" y="127825"/>
                          <a:pt x="375984" y="124769"/>
                          <a:pt x="373539" y="121101"/>
                        </a:cubicBezTo>
                        <a:cubicBezTo>
                          <a:pt x="371095" y="117434"/>
                          <a:pt x="366816" y="104598"/>
                          <a:pt x="369261" y="100320"/>
                        </a:cubicBezTo>
                        <a:lnTo>
                          <a:pt x="379040" y="81371"/>
                        </a:lnTo>
                        <a:cubicBezTo>
                          <a:pt x="381485" y="77093"/>
                          <a:pt x="380263" y="70369"/>
                          <a:pt x="376596" y="66702"/>
                        </a:cubicBezTo>
                        <a:lnTo>
                          <a:pt x="350924" y="43475"/>
                        </a:lnTo>
                        <a:cubicBezTo>
                          <a:pt x="347257" y="40419"/>
                          <a:pt x="340533" y="40419"/>
                          <a:pt x="336254" y="42864"/>
                        </a:cubicBezTo>
                        <a:lnTo>
                          <a:pt x="318529" y="55089"/>
                        </a:lnTo>
                        <a:cubicBezTo>
                          <a:pt x="314250" y="58145"/>
                          <a:pt x="308138" y="58756"/>
                          <a:pt x="303859" y="56311"/>
                        </a:cubicBezTo>
                        <a:cubicBezTo>
                          <a:pt x="300192" y="54477"/>
                          <a:pt x="289801" y="45309"/>
                          <a:pt x="289190" y="40419"/>
                        </a:cubicBezTo>
                        <a:lnTo>
                          <a:pt x="288578" y="19026"/>
                        </a:lnTo>
                        <a:cubicBezTo>
                          <a:pt x="288578" y="14136"/>
                          <a:pt x="284300" y="8635"/>
                          <a:pt x="279410" y="7413"/>
                        </a:cubicBezTo>
                        <a:lnTo>
                          <a:pt x="245181" y="78"/>
                        </a:lnTo>
                        <a:cubicBezTo>
                          <a:pt x="240291" y="-533"/>
                          <a:pt x="234179" y="2523"/>
                          <a:pt x="232345" y="6802"/>
                        </a:cubicBezTo>
                        <a:lnTo>
                          <a:pt x="223177" y="26361"/>
                        </a:lnTo>
                        <a:cubicBezTo>
                          <a:pt x="220732" y="30639"/>
                          <a:pt x="215231" y="34307"/>
                          <a:pt x="210341" y="34918"/>
                        </a:cubicBezTo>
                        <a:cubicBezTo>
                          <a:pt x="210341" y="34918"/>
                          <a:pt x="207896" y="34918"/>
                          <a:pt x="201784" y="35529"/>
                        </a:cubicBezTo>
                        <a:cubicBezTo>
                          <a:pt x="199950" y="35529"/>
                          <a:pt x="199950" y="35529"/>
                          <a:pt x="199950" y="35529"/>
                        </a:cubicBezTo>
                        <a:cubicBezTo>
                          <a:pt x="197505" y="35529"/>
                          <a:pt x="193838" y="32473"/>
                          <a:pt x="191393" y="28195"/>
                        </a:cubicBezTo>
                        <a:lnTo>
                          <a:pt x="179780" y="9858"/>
                        </a:lnTo>
                        <a:cubicBezTo>
                          <a:pt x="177335" y="5579"/>
                          <a:pt x="171222" y="3134"/>
                          <a:pt x="166332" y="4357"/>
                        </a:cubicBezTo>
                        <a:lnTo>
                          <a:pt x="133326" y="15359"/>
                        </a:lnTo>
                        <a:cubicBezTo>
                          <a:pt x="128436" y="17192"/>
                          <a:pt x="125380" y="22693"/>
                          <a:pt x="125380" y="27583"/>
                        </a:cubicBezTo>
                        <a:lnTo>
                          <a:pt x="127214" y="48976"/>
                        </a:lnTo>
                        <a:cubicBezTo>
                          <a:pt x="127825" y="53866"/>
                          <a:pt x="124769" y="59978"/>
                          <a:pt x="121101" y="62423"/>
                        </a:cubicBezTo>
                        <a:cubicBezTo>
                          <a:pt x="117434" y="64868"/>
                          <a:pt x="104598" y="69147"/>
                          <a:pt x="100320" y="66702"/>
                        </a:cubicBezTo>
                        <a:lnTo>
                          <a:pt x="81372" y="56922"/>
                        </a:lnTo>
                        <a:cubicBezTo>
                          <a:pt x="77093" y="54477"/>
                          <a:pt x="70369" y="55700"/>
                          <a:pt x="66702" y="59367"/>
                        </a:cubicBezTo>
                        <a:lnTo>
                          <a:pt x="43475" y="85039"/>
                        </a:lnTo>
                        <a:cubicBezTo>
                          <a:pt x="40419" y="88706"/>
                          <a:pt x="40419" y="95430"/>
                          <a:pt x="42864" y="99708"/>
                        </a:cubicBezTo>
                        <a:lnTo>
                          <a:pt x="55089" y="117434"/>
                        </a:lnTo>
                        <a:cubicBezTo>
                          <a:pt x="58145" y="121713"/>
                          <a:pt x="58756" y="127825"/>
                          <a:pt x="56311" y="132104"/>
                        </a:cubicBezTo>
                        <a:cubicBezTo>
                          <a:pt x="54477" y="135771"/>
                          <a:pt x="45309" y="146162"/>
                          <a:pt x="40419" y="146773"/>
                        </a:cubicBezTo>
                        <a:lnTo>
                          <a:pt x="19026" y="147384"/>
                        </a:lnTo>
                        <a:cubicBezTo>
                          <a:pt x="14136" y="147384"/>
                          <a:pt x="8635" y="151663"/>
                          <a:pt x="7413" y="156553"/>
                        </a:cubicBezTo>
                        <a:lnTo>
                          <a:pt x="78" y="190782"/>
                        </a:lnTo>
                        <a:cubicBezTo>
                          <a:pt x="-533" y="195671"/>
                          <a:pt x="2523" y="201784"/>
                          <a:pt x="6801" y="203617"/>
                        </a:cubicBezTo>
                        <a:lnTo>
                          <a:pt x="26361" y="212786"/>
                        </a:lnTo>
                        <a:cubicBezTo>
                          <a:pt x="30639" y="215231"/>
                          <a:pt x="34307" y="220732"/>
                          <a:pt x="34918" y="225622"/>
                        </a:cubicBezTo>
                        <a:cubicBezTo>
                          <a:pt x="34918" y="225622"/>
                          <a:pt x="34918" y="228067"/>
                          <a:pt x="35529" y="234179"/>
                        </a:cubicBezTo>
                        <a:cubicBezTo>
                          <a:pt x="35529" y="236013"/>
                          <a:pt x="35529" y="236013"/>
                          <a:pt x="35529" y="236013"/>
                        </a:cubicBezTo>
                        <a:cubicBezTo>
                          <a:pt x="35529" y="238458"/>
                          <a:pt x="32473" y="242125"/>
                          <a:pt x="28194" y="244570"/>
                        </a:cubicBezTo>
                        <a:lnTo>
                          <a:pt x="9858" y="256183"/>
                        </a:lnTo>
                        <a:cubicBezTo>
                          <a:pt x="5579" y="258628"/>
                          <a:pt x="3134" y="264740"/>
                          <a:pt x="4357" y="269630"/>
                        </a:cubicBezTo>
                        <a:lnTo>
                          <a:pt x="15359" y="302637"/>
                        </a:lnTo>
                        <a:cubicBezTo>
                          <a:pt x="17192" y="307526"/>
                          <a:pt x="22693" y="310583"/>
                          <a:pt x="27583" y="310583"/>
                        </a:cubicBezTo>
                        <a:lnTo>
                          <a:pt x="48976" y="308749"/>
                        </a:lnTo>
                        <a:cubicBezTo>
                          <a:pt x="53866" y="308138"/>
                          <a:pt x="59978" y="311194"/>
                          <a:pt x="62423" y="314861"/>
                        </a:cubicBezTo>
                        <a:cubicBezTo>
                          <a:pt x="64868" y="318529"/>
                          <a:pt x="69147" y="331365"/>
                          <a:pt x="66702" y="335643"/>
                        </a:cubicBezTo>
                        <a:lnTo>
                          <a:pt x="56922" y="354591"/>
                        </a:lnTo>
                        <a:cubicBezTo>
                          <a:pt x="54477" y="358870"/>
                          <a:pt x="55700" y="365593"/>
                          <a:pt x="59367" y="369261"/>
                        </a:cubicBezTo>
                        <a:lnTo>
                          <a:pt x="85039" y="392488"/>
                        </a:lnTo>
                        <a:cubicBezTo>
                          <a:pt x="88706" y="395544"/>
                          <a:pt x="95430" y="395544"/>
                          <a:pt x="99708" y="393099"/>
                        </a:cubicBezTo>
                        <a:lnTo>
                          <a:pt x="117434" y="380874"/>
                        </a:lnTo>
                        <a:cubicBezTo>
                          <a:pt x="121713" y="377818"/>
                          <a:pt x="127825" y="377207"/>
                          <a:pt x="132104" y="379652"/>
                        </a:cubicBezTo>
                        <a:cubicBezTo>
                          <a:pt x="135771" y="381485"/>
                          <a:pt x="146162" y="390654"/>
                          <a:pt x="146773" y="395544"/>
                        </a:cubicBezTo>
                        <a:lnTo>
                          <a:pt x="147384" y="416937"/>
                        </a:lnTo>
                        <a:cubicBezTo>
                          <a:pt x="147384" y="421827"/>
                          <a:pt x="151663" y="427328"/>
                          <a:pt x="156553" y="428550"/>
                        </a:cubicBezTo>
                        <a:lnTo>
                          <a:pt x="190782" y="435885"/>
                        </a:lnTo>
                        <a:cubicBezTo>
                          <a:pt x="195671" y="436496"/>
                          <a:pt x="201784" y="433440"/>
                          <a:pt x="203618" y="429161"/>
                        </a:cubicBezTo>
                        <a:lnTo>
                          <a:pt x="212786" y="409602"/>
                        </a:lnTo>
                        <a:cubicBezTo>
                          <a:pt x="215231" y="405323"/>
                          <a:pt x="220732" y="401656"/>
                          <a:pt x="225622" y="401045"/>
                        </a:cubicBezTo>
                        <a:cubicBezTo>
                          <a:pt x="225622" y="401045"/>
                          <a:pt x="228067" y="401045"/>
                          <a:pt x="234179" y="400433"/>
                        </a:cubicBezTo>
                        <a:cubicBezTo>
                          <a:pt x="236013" y="400433"/>
                          <a:pt x="236013" y="400433"/>
                          <a:pt x="236013" y="400433"/>
                        </a:cubicBezTo>
                        <a:cubicBezTo>
                          <a:pt x="238458" y="400433"/>
                          <a:pt x="242125" y="403490"/>
                          <a:pt x="244570" y="407768"/>
                        </a:cubicBezTo>
                        <a:lnTo>
                          <a:pt x="256183" y="426105"/>
                        </a:lnTo>
                        <a:cubicBezTo>
                          <a:pt x="258628" y="430384"/>
                          <a:pt x="264741" y="432829"/>
                          <a:pt x="269630" y="431606"/>
                        </a:cubicBezTo>
                        <a:lnTo>
                          <a:pt x="302637" y="420604"/>
                        </a:lnTo>
                        <a:cubicBezTo>
                          <a:pt x="307527" y="418770"/>
                          <a:pt x="310583" y="413270"/>
                          <a:pt x="310583" y="408379"/>
                        </a:cubicBezTo>
                        <a:lnTo>
                          <a:pt x="308749" y="386986"/>
                        </a:lnTo>
                        <a:cubicBezTo>
                          <a:pt x="308138" y="382097"/>
                          <a:pt x="311194" y="375984"/>
                          <a:pt x="314861" y="373540"/>
                        </a:cubicBezTo>
                        <a:cubicBezTo>
                          <a:pt x="318529" y="371095"/>
                          <a:pt x="331365" y="366816"/>
                          <a:pt x="335643" y="369261"/>
                        </a:cubicBezTo>
                        <a:lnTo>
                          <a:pt x="354591" y="379040"/>
                        </a:lnTo>
                        <a:cubicBezTo>
                          <a:pt x="358870" y="381485"/>
                          <a:pt x="365593" y="380263"/>
                          <a:pt x="369261" y="376596"/>
                        </a:cubicBezTo>
                        <a:lnTo>
                          <a:pt x="392488" y="350924"/>
                        </a:lnTo>
                        <a:cubicBezTo>
                          <a:pt x="395544" y="347256"/>
                          <a:pt x="395544" y="340533"/>
                          <a:pt x="393099" y="336254"/>
                        </a:cubicBezTo>
                        <a:lnTo>
                          <a:pt x="380874" y="318529"/>
                        </a:lnTo>
                        <a:cubicBezTo>
                          <a:pt x="377818" y="314250"/>
                          <a:pt x="377207" y="308138"/>
                          <a:pt x="379652" y="303859"/>
                        </a:cubicBezTo>
                        <a:cubicBezTo>
                          <a:pt x="381485" y="300192"/>
                          <a:pt x="390654" y="289190"/>
                          <a:pt x="395544" y="289190"/>
                        </a:cubicBezTo>
                        <a:close/>
                        <a:moveTo>
                          <a:pt x="217676" y="365593"/>
                        </a:moveTo>
                        <a:cubicBezTo>
                          <a:pt x="136382" y="365593"/>
                          <a:pt x="69758" y="298969"/>
                          <a:pt x="69758" y="217676"/>
                        </a:cubicBezTo>
                        <a:cubicBezTo>
                          <a:pt x="69758" y="136382"/>
                          <a:pt x="136382" y="69758"/>
                          <a:pt x="217676" y="69758"/>
                        </a:cubicBezTo>
                        <a:cubicBezTo>
                          <a:pt x="298969" y="69758"/>
                          <a:pt x="365593" y="136382"/>
                          <a:pt x="365593" y="217676"/>
                        </a:cubicBezTo>
                        <a:cubicBezTo>
                          <a:pt x="365593" y="298969"/>
                          <a:pt x="298969" y="365593"/>
                          <a:pt x="217676" y="365593"/>
                        </a:cubicBezTo>
                        <a:close/>
                      </a:path>
                    </a:pathLst>
                  </a:custGeom>
                  <a:grpFill/>
                  <a:ln w="610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字魂105号-简雅黑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11" name="文本框 10"/>
              <p:cNvSpPr txBox="1"/>
              <p:nvPr/>
            </p:nvSpPr>
            <p:spPr>
              <a:xfrm>
                <a:off x="622716" y="3288745"/>
                <a:ext cx="2454014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重点领域改革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不断深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化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313" y="3602"/>
              <a:ext cx="4216" cy="5073"/>
              <a:chOff x="3314741" y="1935127"/>
              <a:chExt cx="2677395" cy="322166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314741" y="1935127"/>
                <a:ext cx="2677395" cy="3221665"/>
                <a:chOff x="3431120" y="1935125"/>
                <a:chExt cx="2447652" cy="2945219"/>
              </a:xfrm>
            </p:grpSpPr>
            <p:sp>
              <p:nvSpPr>
                <p:cNvPr id="20" name="任意多边形: 形状 19"/>
                <p:cNvSpPr/>
                <p:nvPr/>
              </p:nvSpPr>
              <p:spPr>
                <a:xfrm>
                  <a:off x="3431120" y="1935125"/>
                  <a:ext cx="2447652" cy="927809"/>
                </a:xfrm>
                <a:custGeom>
                  <a:avLst/>
                  <a:gdLst>
                    <a:gd name="connsiteX0" fmla="*/ 428407 w 2032000"/>
                    <a:gd name="connsiteY0" fmla="*/ 0 h 770252"/>
                    <a:gd name="connsiteX1" fmla="*/ 1603593 w 2032000"/>
                    <a:gd name="connsiteY1" fmla="*/ 0 h 770252"/>
                    <a:gd name="connsiteX2" fmla="*/ 2032000 w 2032000"/>
                    <a:gd name="connsiteY2" fmla="*/ 428407 h 770252"/>
                    <a:gd name="connsiteX3" fmla="*/ 2032000 w 2032000"/>
                    <a:gd name="connsiteY3" fmla="*/ 770252 h 770252"/>
                    <a:gd name="connsiteX4" fmla="*/ 0 w 2032000"/>
                    <a:gd name="connsiteY4" fmla="*/ 770252 h 770252"/>
                    <a:gd name="connsiteX5" fmla="*/ 0 w 2032000"/>
                    <a:gd name="connsiteY5" fmla="*/ 428407 h 770252"/>
                    <a:gd name="connsiteX6" fmla="*/ 428407 w 2032000"/>
                    <a:gd name="connsiteY6" fmla="*/ 0 h 770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2000" h="770252">
                      <a:moveTo>
                        <a:pt x="428407" y="0"/>
                      </a:moveTo>
                      <a:lnTo>
                        <a:pt x="1603593" y="0"/>
                      </a:lnTo>
                      <a:cubicBezTo>
                        <a:pt x="1840196" y="0"/>
                        <a:pt x="2032000" y="191804"/>
                        <a:pt x="2032000" y="428407"/>
                      </a:cubicBezTo>
                      <a:lnTo>
                        <a:pt x="2032000" y="770252"/>
                      </a:lnTo>
                      <a:lnTo>
                        <a:pt x="0" y="770252"/>
                      </a:lnTo>
                      <a:lnTo>
                        <a:pt x="0" y="428407"/>
                      </a:lnTo>
                      <a:cubicBezTo>
                        <a:pt x="0" y="191804"/>
                        <a:pt x="191804" y="0"/>
                        <a:pt x="428407" y="0"/>
                      </a:cubicBezTo>
                      <a:close/>
                    </a:path>
                  </a:pathLst>
                </a:custGeom>
                <a:solidFill>
                  <a:srgbClr val="F3C36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思源宋体 CN" panose="02020400000000000000" pitchFamily="18" charset="-122"/>
                    <a:cs typeface="+mn-cs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3431120" y="2862934"/>
                  <a:ext cx="2447652" cy="2017410"/>
                </a:xfrm>
                <a:custGeom>
                  <a:avLst/>
                  <a:gdLst>
                    <a:gd name="connsiteX0" fmla="*/ 0 w 2032000"/>
                    <a:gd name="connsiteY0" fmla="*/ 0 h 1674820"/>
                    <a:gd name="connsiteX1" fmla="*/ 2032000 w 2032000"/>
                    <a:gd name="connsiteY1" fmla="*/ 0 h 1674820"/>
                    <a:gd name="connsiteX2" fmla="*/ 2032000 w 2032000"/>
                    <a:gd name="connsiteY2" fmla="*/ 1049241 h 1674820"/>
                    <a:gd name="connsiteX3" fmla="*/ 1603593 w 2032000"/>
                    <a:gd name="connsiteY3" fmla="*/ 1477648 h 1674820"/>
                    <a:gd name="connsiteX4" fmla="*/ 1184255 w 2032000"/>
                    <a:gd name="connsiteY4" fmla="*/ 1477648 h 1674820"/>
                    <a:gd name="connsiteX5" fmla="*/ 1015999 w 2032000"/>
                    <a:gd name="connsiteY5" fmla="*/ 1674820 h 1674820"/>
                    <a:gd name="connsiteX6" fmla="*/ 847744 w 2032000"/>
                    <a:gd name="connsiteY6" fmla="*/ 1477648 h 1674820"/>
                    <a:gd name="connsiteX7" fmla="*/ 428407 w 2032000"/>
                    <a:gd name="connsiteY7" fmla="*/ 1477648 h 1674820"/>
                    <a:gd name="connsiteX8" fmla="*/ 0 w 2032000"/>
                    <a:gd name="connsiteY8" fmla="*/ 1049241 h 167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2000" h="1674820">
                      <a:moveTo>
                        <a:pt x="0" y="0"/>
                      </a:moveTo>
                      <a:lnTo>
                        <a:pt x="2032000" y="0"/>
                      </a:lnTo>
                      <a:lnTo>
                        <a:pt x="2032000" y="1049241"/>
                      </a:lnTo>
                      <a:cubicBezTo>
                        <a:pt x="2032000" y="1285844"/>
                        <a:pt x="1840196" y="1477648"/>
                        <a:pt x="1603593" y="1477648"/>
                      </a:cubicBezTo>
                      <a:lnTo>
                        <a:pt x="1184255" y="1477648"/>
                      </a:lnTo>
                      <a:lnTo>
                        <a:pt x="1015999" y="1674820"/>
                      </a:lnTo>
                      <a:lnTo>
                        <a:pt x="847744" y="1477648"/>
                      </a:lnTo>
                      <a:lnTo>
                        <a:pt x="428407" y="1477648"/>
                      </a:lnTo>
                      <a:cubicBezTo>
                        <a:pt x="191804" y="1477648"/>
                        <a:pt x="0" y="1285844"/>
                        <a:pt x="0" y="10492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algn="ctr" rotWithShape="0">
                    <a:schemeClr val="bg1">
                      <a:lumMod val="50000"/>
                      <a:alpha val="10000"/>
                    </a:schemeClr>
                  </a:outerShdw>
                </a:effectLst>
              </p:spPr>
              <p:txBody>
                <a:bodyPr wrap="square" rtlCol="0" anchor="ctr">
                  <a:noAutofit/>
                </a:bodyPr>
                <a:p>
                  <a:pPr algn="ctr"/>
                  <a:endParaRPr lang="zh-CN" altLang="en-US" kern="0" dirty="0">
                    <a:solidFill>
                      <a:srgbClr val="FFFFFF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sym typeface="字魂105号-简雅黑" panose="00000500000000000000" pitchFamily="2" charset="-122"/>
                  </a:endParaRPr>
                </a:p>
              </p:txBody>
            </p:sp>
            <p:grpSp>
              <p:nvGrpSpPr>
                <p:cNvPr id="22" name="图形 4"/>
                <p:cNvGrpSpPr/>
                <p:nvPr/>
              </p:nvGrpSpPr>
              <p:grpSpPr>
                <a:xfrm>
                  <a:off x="4390752" y="2174041"/>
                  <a:ext cx="532038" cy="528749"/>
                  <a:chOff x="7059283" y="416247"/>
                  <a:chExt cx="441689" cy="438959"/>
                </a:xfrm>
                <a:solidFill>
                  <a:srgbClr val="FFFFFF"/>
                </a:solidFill>
              </p:grpSpPr>
              <p:grpSp>
                <p:nvGrpSpPr>
                  <p:cNvPr id="23" name="图形 4"/>
                  <p:cNvGrpSpPr/>
                  <p:nvPr/>
                </p:nvGrpSpPr>
                <p:grpSpPr>
                  <a:xfrm>
                    <a:off x="7059283" y="416247"/>
                    <a:ext cx="441689" cy="438959"/>
                    <a:chOff x="7059283" y="416247"/>
                    <a:chExt cx="441689" cy="438959"/>
                  </a:xfrm>
                  <a:grpFill/>
                </p:grpSpPr>
                <p:sp>
                  <p:nvSpPr>
                    <p:cNvPr id="4" name="任意多边形: 形状 24"/>
                    <p:cNvSpPr/>
                    <p:nvPr/>
                  </p:nvSpPr>
                  <p:spPr>
                    <a:xfrm>
                      <a:off x="7438260" y="792154"/>
                      <a:ext cx="62712" cy="63052"/>
                    </a:xfrm>
                    <a:custGeom>
                      <a:avLst/>
                      <a:gdLst>
                        <a:gd name="connsiteX0" fmla="*/ 50121 w 62712"/>
                        <a:gd name="connsiteY0" fmla="*/ 50732 h 63052"/>
                        <a:gd name="connsiteX1" fmla="*/ 14059 w 62712"/>
                        <a:gd name="connsiteY1" fmla="*/ 59289 h 63052"/>
                        <a:gd name="connsiteX2" fmla="*/ 0 w 62712"/>
                        <a:gd name="connsiteY2" fmla="*/ 45231 h 63052"/>
                        <a:gd name="connsiteX3" fmla="*/ 44009 w 62712"/>
                        <a:gd name="connsiteY3" fmla="*/ 0 h 63052"/>
                        <a:gd name="connsiteX4" fmla="*/ 58678 w 62712"/>
                        <a:gd name="connsiteY4" fmla="*/ 14669 h 63052"/>
                        <a:gd name="connsiteX5" fmla="*/ 50121 w 62712"/>
                        <a:gd name="connsiteY5" fmla="*/ 50732 h 63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2712" h="63052">
                          <a:moveTo>
                            <a:pt x="50121" y="50732"/>
                          </a:moveTo>
                          <a:cubicBezTo>
                            <a:pt x="37896" y="62957"/>
                            <a:pt x="21393" y="66624"/>
                            <a:pt x="14059" y="59289"/>
                          </a:cubicBezTo>
                          <a:lnTo>
                            <a:pt x="0" y="45231"/>
                          </a:lnTo>
                          <a:lnTo>
                            <a:pt x="44009" y="0"/>
                          </a:lnTo>
                          <a:lnTo>
                            <a:pt x="58678" y="14669"/>
                          </a:lnTo>
                          <a:cubicBezTo>
                            <a:pt x="66624" y="22615"/>
                            <a:pt x="62346" y="38507"/>
                            <a:pt x="50121" y="50732"/>
                          </a:cubicBezTo>
                          <a:close/>
                        </a:path>
                      </a:pathLst>
                    </a:custGeom>
                    <a:grpFill/>
                    <a:ln w="610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思源宋体 CN" panose="02020400000000000000" pitchFamily="18" charset="-122"/>
                        <a:ea typeface="思源宋体 CN" panose="02020400000000000000" pitchFamily="18" charset="-122"/>
                        <a:sym typeface="字魂105号-简雅黑" panose="00000500000000000000" pitchFamily="2" charset="-122"/>
                      </a:endParaRPr>
                    </a:p>
                  </p:txBody>
                </p:sp>
                <p:sp>
                  <p:nvSpPr>
                    <p:cNvPr id="5" name="任意多边形: 形状 25"/>
                    <p:cNvSpPr/>
                    <p:nvPr/>
                  </p:nvSpPr>
                  <p:spPr>
                    <a:xfrm>
                      <a:off x="7059283" y="416247"/>
                      <a:ext cx="410760" cy="407690"/>
                    </a:xfrm>
                    <a:custGeom>
                      <a:avLst/>
                      <a:gdLst>
                        <a:gd name="connsiteX0" fmla="*/ 410761 w 410760"/>
                        <a:gd name="connsiteY0" fmla="*/ 361848 h 407690"/>
                        <a:gd name="connsiteX1" fmla="*/ 319076 w 410760"/>
                        <a:gd name="connsiteY1" fmla="*/ 270164 h 407690"/>
                        <a:gd name="connsiteX2" fmla="*/ 348415 w 410760"/>
                        <a:gd name="connsiteY2" fmla="*/ 174201 h 407690"/>
                        <a:gd name="connsiteX3" fmla="*/ 174214 w 410760"/>
                        <a:gd name="connsiteY3" fmla="*/ 0 h 407690"/>
                        <a:gd name="connsiteX4" fmla="*/ 14 w 410760"/>
                        <a:gd name="connsiteY4" fmla="*/ 174201 h 407690"/>
                        <a:gd name="connsiteX5" fmla="*/ 174214 w 410760"/>
                        <a:gd name="connsiteY5" fmla="*/ 348401 h 407690"/>
                        <a:gd name="connsiteX6" fmla="*/ 275067 w 410760"/>
                        <a:gd name="connsiteY6" fmla="*/ 316006 h 407690"/>
                        <a:gd name="connsiteX7" fmla="*/ 366752 w 410760"/>
                        <a:gd name="connsiteY7" fmla="*/ 407690 h 407690"/>
                        <a:gd name="connsiteX8" fmla="*/ 410761 w 410760"/>
                        <a:gd name="connsiteY8" fmla="*/ 361848 h 407690"/>
                        <a:gd name="connsiteX9" fmla="*/ 296460 w 410760"/>
                        <a:gd name="connsiteY9" fmla="*/ 176645 h 407690"/>
                        <a:gd name="connsiteX10" fmla="*/ 174214 w 410760"/>
                        <a:gd name="connsiteY10" fmla="*/ 298891 h 407690"/>
                        <a:gd name="connsiteX11" fmla="*/ 51968 w 410760"/>
                        <a:gd name="connsiteY11" fmla="*/ 176645 h 407690"/>
                        <a:gd name="connsiteX12" fmla="*/ 174214 w 410760"/>
                        <a:gd name="connsiteY12" fmla="*/ 54399 h 407690"/>
                        <a:gd name="connsiteX13" fmla="*/ 296460 w 410760"/>
                        <a:gd name="connsiteY13" fmla="*/ 176645 h 4076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10760" h="407690">
                          <a:moveTo>
                            <a:pt x="410761" y="361848"/>
                          </a:moveTo>
                          <a:lnTo>
                            <a:pt x="319076" y="270164"/>
                          </a:lnTo>
                          <a:cubicBezTo>
                            <a:pt x="337413" y="242658"/>
                            <a:pt x="348415" y="209652"/>
                            <a:pt x="348415" y="174201"/>
                          </a:cubicBezTo>
                          <a:cubicBezTo>
                            <a:pt x="348415" y="78237"/>
                            <a:pt x="270789" y="0"/>
                            <a:pt x="174214" y="0"/>
                          </a:cubicBezTo>
                          <a:cubicBezTo>
                            <a:pt x="78252" y="0"/>
                            <a:pt x="-1208" y="77626"/>
                            <a:pt x="14" y="174201"/>
                          </a:cubicBezTo>
                          <a:cubicBezTo>
                            <a:pt x="1236" y="271997"/>
                            <a:pt x="78863" y="349624"/>
                            <a:pt x="174214" y="348401"/>
                          </a:cubicBezTo>
                          <a:cubicBezTo>
                            <a:pt x="212111" y="347790"/>
                            <a:pt x="246340" y="336176"/>
                            <a:pt x="275067" y="316006"/>
                          </a:cubicBezTo>
                          <a:lnTo>
                            <a:pt x="366752" y="407690"/>
                          </a:lnTo>
                          <a:lnTo>
                            <a:pt x="410761" y="361848"/>
                          </a:lnTo>
                          <a:close/>
                          <a:moveTo>
                            <a:pt x="296460" y="176645"/>
                          </a:moveTo>
                          <a:cubicBezTo>
                            <a:pt x="296460" y="244492"/>
                            <a:pt x="241450" y="298891"/>
                            <a:pt x="174214" y="298891"/>
                          </a:cubicBezTo>
                          <a:cubicBezTo>
                            <a:pt x="106368" y="298891"/>
                            <a:pt x="51968" y="243881"/>
                            <a:pt x="51968" y="176645"/>
                          </a:cubicBezTo>
                          <a:cubicBezTo>
                            <a:pt x="51968" y="108799"/>
                            <a:pt x="106979" y="54399"/>
                            <a:pt x="174214" y="54399"/>
                          </a:cubicBezTo>
                          <a:cubicBezTo>
                            <a:pt x="242061" y="54399"/>
                            <a:pt x="296460" y="108799"/>
                            <a:pt x="296460" y="176645"/>
                          </a:cubicBezTo>
                          <a:close/>
                        </a:path>
                      </a:pathLst>
                    </a:custGeom>
                    <a:grpFill/>
                    <a:ln w="610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思源宋体 CN" panose="02020400000000000000" pitchFamily="18" charset="-122"/>
                        <a:ea typeface="思源宋体 CN" panose="02020400000000000000" pitchFamily="18" charset="-122"/>
                        <a:sym typeface="字魂105号-简雅黑" panose="00000500000000000000" pitchFamily="2" charset="-122"/>
                      </a:endParaRPr>
                    </a:p>
                  </p:txBody>
                </p:sp>
              </p:grpSp>
              <p:sp>
                <p:nvSpPr>
                  <p:cNvPr id="24" name="任意多边形: 形状 23"/>
                  <p:cNvSpPr/>
                  <p:nvPr/>
                </p:nvSpPr>
                <p:spPr>
                  <a:xfrm>
                    <a:off x="7121032" y="479815"/>
                    <a:ext cx="226160" cy="226155"/>
                  </a:xfrm>
                  <a:custGeom>
                    <a:avLst/>
                    <a:gdLst>
                      <a:gd name="connsiteX0" fmla="*/ 113078 w 226160"/>
                      <a:gd name="connsiteY0" fmla="*/ 226155 h 226155"/>
                      <a:gd name="connsiteX1" fmla="*/ 0 w 226160"/>
                      <a:gd name="connsiteY1" fmla="*/ 113078 h 226155"/>
                      <a:gd name="connsiteX2" fmla="*/ 113078 w 226160"/>
                      <a:gd name="connsiteY2" fmla="*/ 0 h 226155"/>
                      <a:gd name="connsiteX3" fmla="*/ 226155 w 226160"/>
                      <a:gd name="connsiteY3" fmla="*/ 113078 h 226155"/>
                      <a:gd name="connsiteX4" fmla="*/ 113078 w 226160"/>
                      <a:gd name="connsiteY4" fmla="*/ 226155 h 226155"/>
                      <a:gd name="connsiteX5" fmla="*/ 113078 w 226160"/>
                      <a:gd name="connsiteY5" fmla="*/ 6112 h 226155"/>
                      <a:gd name="connsiteX6" fmla="*/ 6112 w 226160"/>
                      <a:gd name="connsiteY6" fmla="*/ 113078 h 226155"/>
                      <a:gd name="connsiteX7" fmla="*/ 113078 w 226160"/>
                      <a:gd name="connsiteY7" fmla="*/ 220043 h 226155"/>
                      <a:gd name="connsiteX8" fmla="*/ 220043 w 226160"/>
                      <a:gd name="connsiteY8" fmla="*/ 113078 h 226155"/>
                      <a:gd name="connsiteX9" fmla="*/ 113078 w 226160"/>
                      <a:gd name="connsiteY9" fmla="*/ 6112 h 226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6160" h="226155">
                        <a:moveTo>
                          <a:pt x="113078" y="226155"/>
                        </a:moveTo>
                        <a:cubicBezTo>
                          <a:pt x="50732" y="226155"/>
                          <a:pt x="0" y="175423"/>
                          <a:pt x="0" y="113078"/>
                        </a:cubicBezTo>
                        <a:cubicBezTo>
                          <a:pt x="0" y="50732"/>
                          <a:pt x="50732" y="0"/>
                          <a:pt x="113078" y="0"/>
                        </a:cubicBezTo>
                        <a:cubicBezTo>
                          <a:pt x="175423" y="0"/>
                          <a:pt x="226155" y="50732"/>
                          <a:pt x="226155" y="113078"/>
                        </a:cubicBezTo>
                        <a:cubicBezTo>
                          <a:pt x="226766" y="175423"/>
                          <a:pt x="176034" y="226155"/>
                          <a:pt x="113078" y="226155"/>
                        </a:cubicBezTo>
                        <a:close/>
                        <a:moveTo>
                          <a:pt x="113078" y="6112"/>
                        </a:moveTo>
                        <a:cubicBezTo>
                          <a:pt x="54399" y="6112"/>
                          <a:pt x="6112" y="53788"/>
                          <a:pt x="6112" y="113078"/>
                        </a:cubicBezTo>
                        <a:cubicBezTo>
                          <a:pt x="6112" y="171756"/>
                          <a:pt x="53788" y="220043"/>
                          <a:pt x="113078" y="220043"/>
                        </a:cubicBezTo>
                        <a:cubicBezTo>
                          <a:pt x="171755" y="220043"/>
                          <a:pt x="220043" y="172367"/>
                          <a:pt x="220043" y="113078"/>
                        </a:cubicBezTo>
                        <a:cubicBezTo>
                          <a:pt x="220043" y="53788"/>
                          <a:pt x="172367" y="6112"/>
                          <a:pt x="113078" y="6112"/>
                        </a:cubicBezTo>
                        <a:close/>
                      </a:path>
                    </a:pathLst>
                  </a:custGeom>
                  <a:grpFill/>
                  <a:ln w="6107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思源宋体 CN" panose="02020400000000000000" pitchFamily="18" charset="-122"/>
                      <a:ea typeface="思源宋体 CN" panose="02020400000000000000" pitchFamily="18" charset="-122"/>
                      <a:sym typeface="字魂105号-简雅黑" panose="00000500000000000000" pitchFamily="2" charset="-122"/>
                    </a:endParaRPr>
                  </a:p>
                </p:txBody>
              </p:sp>
            </p:grpSp>
          </p:grpSp>
          <p:sp>
            <p:nvSpPr>
              <p:cNvPr id="19" name="文本框 18"/>
              <p:cNvSpPr txBox="1"/>
              <p:nvPr/>
            </p:nvSpPr>
            <p:spPr>
              <a:xfrm>
                <a:off x="3407381" y="3288745"/>
                <a:ext cx="2454014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高水平开放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扎实推进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47" y="2625"/>
              <a:ext cx="620" cy="59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98245" y="310515"/>
            <a:ext cx="145415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一年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928_2*l_h_i*1_1_1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27928_2*l_h_i*1_1_2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928_2*l_h_i*1_1_3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78.xml><?xml version="1.0" encoding="utf-8"?>
<p:tagLst xmlns:p="http://schemas.openxmlformats.org/presentationml/2006/main"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928_2*l_h_i*1_1_4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27928_2*l_h_i*1_1_5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227928_2*l_h_i*1_1_6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27928_2*l_h_i*1_1_7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27928_2*l_h_a*1_1_1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928_2*l_h_i*1_2_1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27928_2*l_h_i*1_2_2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-0.2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928_2*l_h_i*1_2_3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928_2*l_h_i*1_2_4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27928_2*l_h_i*1_2_5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227928_2*l_h_i*1_2_6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227928_2*l_h_i*1_2_7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FILL_FORE_SCHEMECOLOR_INDEX_BRIGHTNESS" val="0.8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  <p:tag name="KSO_WM_UNIT_ISCONTENTSTITLE" val="0"/>
  <p:tag name="KSO_WM_UNIT_ISNUMDGMTITLE" val="0"/>
  <p:tag name="KSO_WM_UNIT_PRESET_TEXT" val="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27928_2*l_h_a*1_2_1"/>
  <p:tag name="KSO_WM_TEMPLATE_CATEGORY" val="diagram"/>
  <p:tag name="KSO_WM_TEMPLATE_INDEX" val="20227928"/>
  <p:tag name="KSO_WM_UNIT_LAYERLEVEL" val="1_1_1"/>
  <p:tag name="KSO_WM_TAG_VERSION" val="1.0"/>
  <p:tag name="KSO_WM_BEAUTIFY_FLAG" val=""/>
  <p:tag name="KSO_WM_UNIT_USESOURCEFORMAT_APPLY" val="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0"/>
  <p:tag name="KSO_WM_TEMPLATE_CATEGORY" val="diagram"/>
  <p:tag name="KSO_WM_TEMPLATE_INDEX" val="160183"/>
  <p:tag name="KSO_WM_UNIT_INDEX" val="0"/>
</p:tagLst>
</file>

<file path=ppt/tags/tag224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1"/>
  <p:tag name="KSO_WM_UNIT_ID" val="150995203*l_i*1_1"/>
  <p:tag name="KSO_WM_UNIT_CLEAR" val="1"/>
  <p:tag name="KSO_WM_UNIT_LAYERLEVEL" val="1_1"/>
  <p:tag name="KSO_WM_BEAUTIFY_FLAG" val="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3_1"/>
  <p:tag name="KSO_WM_UNIT_ID" val="150995203*l_h_f*1_3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9"/>
  <p:tag name="KSO_WM_TEMPLATE_CATEGORY" val="diagram"/>
  <p:tag name="KSO_WM_TEMPLATE_INDEX" val="160183"/>
  <p:tag name="KSO_WM_UNIT_INDEX" val="9"/>
</p:tagLst>
</file>

<file path=ppt/tags/tag227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4"/>
  <p:tag name="KSO_WM_UNIT_ID" val="150995203*l_i*1_4"/>
  <p:tag name="KSO_WM_UNIT_CLEAR" val="1"/>
  <p:tag name="KSO_WM_UNIT_LAYERLEVEL" val="1_1"/>
  <p:tag name="KSO_WM_BEAUTIFY_FLAG" val="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5"/>
  <p:tag name="KSO_WM_UNIT_ID" val="150995203*l_i*1_5"/>
  <p:tag name="KSO_WM_UNIT_CLEAR" val="1"/>
  <p:tag name="KSO_WM_UNIT_LAYERLEVEL" val="1_1"/>
  <p:tag name="KSO_WM_BEAUTIFY_FLAG" val=""/>
  <p:tag name="KSO_WM_DIAGRAM_GROUP_CODE" val="l1-1"/>
  <p:tag name="KSO_WM_UNIT_TEXT_FILL_FORE_SCHEMECOLOR_INDEX" val="14"/>
  <p:tag name="KSO_WM_UNIT_TEXT_FILL_TYPE" val="1"/>
</p:tagLst>
</file>

<file path=ppt/tags/tag229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2_1"/>
  <p:tag name="KSO_WM_UNIT_ID" val="150995203*l_h_f*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83_4*i*18"/>
  <p:tag name="KSO_WM_TEMPLATE_CATEGORY" val="diagram"/>
  <p:tag name="KSO_WM_TEMPLATE_INDEX" val="160183"/>
  <p:tag name="KSO_WM_UNIT_INDEX" val="18"/>
</p:tagLst>
</file>

<file path=ppt/tags/tag231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i"/>
  <p:tag name="KSO_WM_UNIT_INDEX" val="1_7"/>
  <p:tag name="KSO_WM_UNIT_ID" val="150995203*l_i*1_7"/>
  <p:tag name="KSO_WM_UNIT_CLEAR" val="1"/>
  <p:tag name="KSO_WM_UNIT_LAYERLEVEL" val="1_1"/>
  <p:tag name="KSO_WM_BEAUTIFY_FLAG" val="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TAG_VERSION" val="1.0"/>
  <p:tag name="KSO_WM_TEMPLATE_CATEGORY" val="diagram"/>
  <p:tag name="KSO_WM_TEMPLATE_INDEX" val="160183"/>
  <p:tag name="KSO_WM_UNIT_TYPE" val="l_h_f"/>
  <p:tag name="KSO_WM_UNIT_INDEX" val="1_1_1"/>
  <p:tag name="KSO_WM_UNIT_ID" val="150995203*l_h_f*1_1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" val="CONSECTETUR ADIPISICING ELITSED EIUSMOD TEMPOR"/>
  <p:tag name="KSO_WM_BEAUTIFY_FLAG" val=""/>
  <p:tag name="KSO_WM_DIAGRAM_GROUP_CODE" val="l1-1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COMMONDATA" val="eyJoZGlkIjoiYTU4OGE4NTU4YmNlMGE0MTIyODFmNjk1MGUyODlhMmYifQ==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1"/>
  <p:tag name="KSO_WM_UNIT_LAYERLEVEL" val="1_1_1"/>
  <p:tag name="KSO_WM_UNIT_FILL_FORE_SCHEMECOLOR_INDEX_1_BRIGHTNESS" val="0.8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1"/>
  <p:tag name="KSO_WM_UNIT_LAYERLEVEL" val="1_1_1"/>
  <p:tag name="KSO_WM_UNIT_FILL_FORE_SCHEMECOLOR_INDEX_1_BRIGHTNESS" val="0.8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1"/>
  <p:tag name="KSO_WM_UNIT_LAYERLEVEL" val="1_1_1"/>
  <p:tag name="KSO_WM_UNIT_FILL_FORE_SCHEMECOLOR_INDEX_1_BRIGHTNESS" val="0.8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1"/>
  <p:tag name="KSO_WM_UNIT_LAYERLEVEL" val="1_1_1"/>
  <p:tag name="KSO_WM_UNIT_FILL_FORE_SCHEMECOLOR_INDEX_1_BRIGHTNESS" val="0.8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6_1"/>
  <p:tag name="KSO_WM_UNIT_LAYERLEVEL" val="1_1_1"/>
  <p:tag name="KSO_WM_UNIT_FILL_FORE_SCHEMECOLOR_INDEX_1_BRIGHTNESS" val="0.8"/>
  <p:tag name="KSO_WM_UNIT_FILL_FORE_SCHEMECOLOR_INDEX_1" val="10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1"/>
  <p:tag name="KSO_WM_UNIT_LAYERLEVEL" val="1_1_1"/>
  <p:tag name="KSO_WM_UNIT_FILL_FORE_SCHEMECOLOR_INDEX_1_BRIGHTNESS" val="0.8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6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</p:tagLst>
</file>

<file path=ppt/tags/tag39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6_3"/>
  <p:tag name="KSO_WM_UNIT_LAYERLEVEL" val="1_1_1"/>
  <p:tag name="KSO_WM_UNIT_USESOURCEFORMAT_APPLY" val="1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6_4"/>
  <p:tag name="KSO_WM_UNIT_LAYERLEVEL" val="1_1_1"/>
  <p:tag name="KSO_WM_UNIT_USESOURCEFORMAT_APPLY" val="1"/>
  <p:tag name="KSO_WM_BEAUTIFY_FLAG" val=""/>
</p:tagLst>
</file>

<file path=ppt/tags/tag41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6_1"/>
  <p:tag name="KSO_WM_UNIT_LAYERLEVEL" val="1_1_1"/>
  <p:tag name="KSO_WM_UNIT_USESOURCEFORMAT_APPLY" val="1"/>
  <p:tag name="KSO_WM_BEAUTIFY_FLAG" val=""/>
</p:tagLst>
</file>

<file path=ppt/tags/tag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</p:tagLst>
</file>

<file path=ppt/tags/tag4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3"/>
  <p:tag name="KSO_WM_UNIT_LAYERLEVEL" val="1_1_1"/>
  <p:tag name="KSO_WM_UNIT_USESOURCEFORMAT_APPLY" val="1"/>
  <p:tag name="KSO_WM_BEAUTIFY_FLAG" val=""/>
</p:tagLst>
</file>

<file path=ppt/tags/tag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4"/>
  <p:tag name="KSO_WM_UNIT_LAYERLEVEL" val="1_1_1"/>
  <p:tag name="KSO_WM_UNIT_USESOURCEFORMAT_APPLY" val="1"/>
  <p:tag name="KSO_WM_BEAUTIFY_FLAG" val="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5_1"/>
  <p:tag name="KSO_WM_UNIT_LAYERLEVEL" val="1_1_1"/>
  <p:tag name="KSO_WM_UNIT_USESOURCEFORMAT_APPLY" val="1"/>
  <p:tag name="KSO_WM_BEAUTIFY_FLAG" val=""/>
</p:tagLst>
</file>

<file path=ppt/tags/tag46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5_1"/>
  <p:tag name="KSO_WM_UNIT_LAYERLEVEL" val="1_1_1"/>
  <p:tag name="KSO_WM_UNIT_USESOURCEFORMAT_APPLY" val="1"/>
  <p:tag name="KSO_WM_BEAUTIFY_FLAG" val=""/>
</p:tagLst>
</file>

<file path=ppt/tags/tag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</p:tagLst>
</file>

<file path=ppt/tags/tag4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3"/>
  <p:tag name="KSO_WM_UNIT_LAYERLEVEL" val="1_1_1"/>
  <p:tag name="KSO_WM_UNIT_USESOURCEFORMAT_APPLY" val="1"/>
  <p:tag name="KSO_WM_BEAUTIFY_FLAG" val="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4"/>
  <p:tag name="KSO_WM_UNIT_LAYERLEVEL" val="1_1_1"/>
  <p:tag name="KSO_WM_UNIT_USESOURCEFORMAT_APPLY" val="1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3"/>
  <p:tag name="KSO_WM_UNIT_LAYERLEVEL" val="1_1_1"/>
  <p:tag name="KSO_WM_UNIT_USESOURCEFORMAT_APPLY" val="1"/>
  <p:tag name="KSO_WM_BEAUTIFY_FLAG" val="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4"/>
  <p:tag name="KSO_WM_UNIT_LAYERLEVEL" val="1_1_1"/>
  <p:tag name="KSO_WM_UNIT_USESOURCEFORMAT_APPLY" val="1"/>
  <p:tag name="KSO_WM_BEAUTIFY_FLAG" val="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4_1"/>
  <p:tag name="KSO_WM_UNIT_LAYERLEVEL" val="1_1_1"/>
  <p:tag name="KSO_WM_UNIT_USESOURCEFORMAT_APPLY" val="1"/>
  <p:tag name="KSO_WM_BEAUTIFY_FLAG" val=""/>
</p:tagLst>
</file>

<file path=ppt/tags/tag54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4_1"/>
  <p:tag name="KSO_WM_UNIT_LAYERLEVEL" val="1_1_1"/>
  <p:tag name="KSO_WM_UNIT_USESOURCEFORMAT_APPLY" val="1"/>
  <p:tag name="KSO_WM_BEAUTIFY_FLAG" val="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3"/>
  <p:tag name="KSO_WM_UNIT_LAYERLEVEL" val="1_1_1"/>
  <p:tag name="KSO_WM_UNIT_USESOURCEFORMAT_APPLY" val="1"/>
  <p:tag name="KSO_WM_BEAUTIFY_FLAG" val="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4"/>
  <p:tag name="KSO_WM_UNIT_LAYERLEVEL" val="1_1_1"/>
  <p:tag name="KSO_WM_UNIT_USESOURCEFORMAT_APPLY" val="1"/>
  <p:tag name="KSO_WM_BEAUTIFY_FLAG" val="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3_1"/>
  <p:tag name="KSO_WM_UNIT_LAYERLEVEL" val="1_1_1"/>
  <p:tag name="KSO_WM_UNIT_USESOURCEFORMAT_APPLY" val="1"/>
  <p:tag name="KSO_WM_BEAUTIFY_FLAG" val=""/>
</p:tagLst>
</file>

<file path=ppt/tags/tag59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3_1"/>
  <p:tag name="KSO_WM_UNIT_LAYERLEVEL" val="1_1_1"/>
  <p:tag name="KSO_WM_UNIT_USESOURCEFORMAT_APPLY" val="1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BEAUTIFY_FLAG" val=""/>
  <p:tag name="KSO_WM_DIAGRAM_GROUP_CODE" val="l1-1"/>
  <p:tag name="KSO_WM_UNIT_TYPE" val="l_h_i"/>
  <p:tag name="KSO_WM_UNIT_INDEX" val="1_1_2"/>
  <p:tag name="KSO_WM_UNIT_ID" val="diagram20228041_6*l_h_i*1_1_2"/>
  <p:tag name="KSO_WM_UNIT_LAYERLEVEL" val="1_1_1"/>
  <p:tag name="KSO_WM_UNIT_SHADOW_SCHEMECOLOR_INDEX_BRIGHTNESS" val="-0.5"/>
  <p:tag name="KSO_WM_UNIT_SHADOW_SCHEMECOLOR_INDEX" val="14"/>
  <p:tag name="KSO_WM_UNIT_USESOURCEFORMAT_APPLY" val="1"/>
</p:tagLst>
</file>

<file path=ppt/tags/tag6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3"/>
  <p:tag name="KSO_WM_UNIT_LAYERLEVEL" val="1_1_1"/>
  <p:tag name="KSO_WM_UNIT_USESOURCEFORMAT_APPLY" val="1"/>
  <p:tag name="KSO_WM_BEAUTIFY_FLAG" val=""/>
</p:tagLst>
</file>

<file path=ppt/tags/tag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4"/>
  <p:tag name="KSO_WM_UNIT_LAYERLEVEL" val="1_1_1"/>
  <p:tag name="KSO_WM_UNIT_USESOURCEFORMAT_APPLY" val="1"/>
  <p:tag name="KSO_WM_BEAUTIFY_FLAG" val=""/>
</p:tagLst>
</file>

<file path=ppt/tags/tag63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1_1"/>
  <p:tag name="KSO_WM_UNIT_LAYERLEVEL" val="1_1_1"/>
  <p:tag name="KSO_WM_UNIT_USESOURCEFORMAT_APPLY" val="1"/>
  <p:tag name="KSO_WM_BEAUTIFY_FLAG" val="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1_1"/>
  <p:tag name="KSO_WM_UNIT_LAYERLEVEL" val="1_1_1"/>
  <p:tag name="KSO_WM_UNIT_USESOURCEFORMAT_APPLY" val="1"/>
  <p:tag name="KSO_WM_BEAUTIFY_FLAG" val="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2_1"/>
  <p:tag name="KSO_WM_UNIT_LAYERLEVEL" val="1_1_1"/>
  <p:tag name="KSO_WM_UNIT_USESOURCEFORMAT_APPLY" val="1"/>
  <p:tag name="KSO_WM_BEAUTIFY_FLAG" val=""/>
</p:tagLst>
</file>

<file path=ppt/tags/tag66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2_1"/>
  <p:tag name="KSO_WM_UNIT_LAYERLEVEL" val="1_1_1"/>
  <p:tag name="KSO_WM_UNIT_USESOURCEFORMAT_APPLY" val="1"/>
  <p:tag name="KSO_WM_BEAUTIFY_FLAG" val="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5_1"/>
  <p:tag name="KSO_WM_UNIT_LAYERLEVEL" val="1_1_1"/>
  <p:tag name="KSO_WM_UNIT_USESOURCEFORMAT_APPLY" val="1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1873</Words>
  <Application>WPS 演示</Application>
  <PresentationFormat>宽屏</PresentationFormat>
  <Paragraphs>282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5" baseType="lpstr">
      <vt:lpstr>Arial</vt:lpstr>
      <vt:lpstr>宋体</vt:lpstr>
      <vt:lpstr>Wingdings</vt:lpstr>
      <vt:lpstr>思源黑体 CN Regular</vt:lpstr>
      <vt:lpstr>微软雅黑</vt:lpstr>
      <vt:lpstr>思源黑体 CN Medium</vt:lpstr>
      <vt:lpstr>思源黑体 CN Bold</vt:lpstr>
      <vt:lpstr>庞门正道标题体</vt:lpstr>
      <vt:lpstr>阿里巴巴普惠体</vt:lpstr>
      <vt:lpstr>Gisha</vt:lpstr>
      <vt:lpstr>Segoe UI Symbol</vt:lpstr>
      <vt:lpstr>思源宋体 CN</vt:lpstr>
      <vt:lpstr>Source Han Serif SC</vt:lpstr>
      <vt:lpstr>思源宋体 CN Heavy</vt:lpstr>
      <vt:lpstr>字魂105号-简雅黑</vt:lpstr>
      <vt:lpstr>方正兰亭细黑_GBK</vt:lpstr>
      <vt:lpstr>Calibri</vt:lpstr>
      <vt:lpstr>等线</vt:lpstr>
      <vt:lpstr>黑体</vt:lpstr>
      <vt:lpstr>Arial Unicode MS</vt:lpstr>
      <vt:lpstr>Arial</vt:lpstr>
      <vt:lpstr>仿宋_GB2312</vt:lpstr>
      <vt:lpstr>仿宋</vt:lpstr>
      <vt:lpstr>楷体_GB2312</vt:lpstr>
      <vt:lpstr>新宋体</vt:lpstr>
      <vt:lpstr>阿里巴巴普惠体 Light</vt:lpstr>
      <vt:lpstr>Roboto</vt:lpstr>
      <vt:lpstr>Lato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雄飞</cp:lastModifiedBy>
  <cp:revision>119</cp:revision>
  <dcterms:created xsi:type="dcterms:W3CDTF">2021-12-01T14:30:00Z</dcterms:created>
  <dcterms:modified xsi:type="dcterms:W3CDTF">2023-01-11T12:47:24Z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461D380E12164F3BB386B5E2E8307E14</vt:lpwstr>
  </property>
  <property fmtid="{D5CDD505-2E9C-101B-9397-08002B2CF9AE}" pid="3" name="KSOProductBuildVer">
    <vt:lpwstr>2052-11.1.0.13703</vt:lpwstr>
  </property>
</Properties>
</file>